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.xml" ContentType="application/inkml+xml"/>
  <Override PartName="/ppt/notesSlides/notesSlide23.xml" ContentType="application/vnd.openxmlformats-officedocument.presentationml.notesSlide+xml"/>
  <Override PartName="/ppt/ink/ink2.xml" ContentType="application/inkml+xml"/>
  <Override PartName="/ppt/notesSlides/notesSlide24.xml" ContentType="application/vnd.openxmlformats-officedocument.presentationml.notesSlide+xml"/>
  <Override PartName="/ppt/ink/ink3.xml" ContentType="application/inkml+xml"/>
  <Override PartName="/ppt/notesSlides/notesSlide25.xml" ContentType="application/vnd.openxmlformats-officedocument.presentationml.notesSlide+xml"/>
  <Override PartName="/ppt/ink/ink4.xml" ContentType="application/inkml+xml"/>
  <Override PartName="/ppt/notesSlides/notesSlide26.xml" ContentType="application/vnd.openxmlformats-officedocument.presentationml.notesSlide+xml"/>
  <Override PartName="/ppt/ink/ink5.xml" ContentType="application/inkml+xml"/>
  <Override PartName="/ppt/notesSlides/notesSlide27.xml" ContentType="application/vnd.openxmlformats-officedocument.presentationml.notesSlide+xml"/>
  <Override PartName="/ppt/ink/ink6.xml" ContentType="application/inkml+xml"/>
  <Override PartName="/ppt/notesSlides/notesSlide28.xml" ContentType="application/vnd.openxmlformats-officedocument.presentationml.notesSlide+xml"/>
  <Override PartName="/ppt/ink/ink7.xml" ContentType="application/inkml+xml"/>
  <Override PartName="/ppt/notesSlides/notesSlide29.xml" ContentType="application/vnd.openxmlformats-officedocument.presentationml.notesSlide+xml"/>
  <Override PartName="/ppt/ink/ink8.xml" ContentType="application/inkml+xml"/>
  <Override PartName="/ppt/notesSlides/notesSlide30.xml" ContentType="application/vnd.openxmlformats-officedocument.presentationml.notesSlide+xml"/>
  <Override PartName="/ppt/ink/ink9.xml" ContentType="application/inkml+xml"/>
  <Override PartName="/ppt/notesSlides/notesSlide31.xml" ContentType="application/vnd.openxmlformats-officedocument.presentationml.notesSlide+xml"/>
  <Override PartName="/ppt/ink/ink10.xml" ContentType="application/inkml+xml"/>
  <Override PartName="/ppt/notesSlides/notesSlide32.xml" ContentType="application/vnd.openxmlformats-officedocument.presentationml.notesSlide+xml"/>
  <Override PartName="/ppt/ink/ink11.xml" ContentType="application/inkml+xml"/>
  <Override PartName="/ppt/notesSlides/notesSlide33.xml" ContentType="application/vnd.openxmlformats-officedocument.presentationml.notesSlide+xml"/>
  <Override PartName="/ppt/ink/ink12.xml" ContentType="application/inkml+xml"/>
  <Override PartName="/ppt/notesSlides/notesSlide34.xml" ContentType="application/vnd.openxmlformats-officedocument.presentationml.notesSlide+xml"/>
  <Override PartName="/ppt/ink/ink13.xml" ContentType="application/inkml+xml"/>
  <Override PartName="/ppt/notesSlides/notesSlide35.xml" ContentType="application/vnd.openxmlformats-officedocument.presentationml.notesSlide+xml"/>
  <Override PartName="/ppt/ink/ink14.xml" ContentType="application/inkml+xml"/>
  <Override PartName="/ppt/notesSlides/notesSlide36.xml" ContentType="application/vnd.openxmlformats-officedocument.presentationml.notesSlide+xml"/>
  <Override PartName="/ppt/ink/ink15.xml" ContentType="application/inkml+xml"/>
  <Override PartName="/ppt/notesSlides/notesSlide37.xml" ContentType="application/vnd.openxmlformats-officedocument.presentationml.notesSlide+xml"/>
  <Override PartName="/ppt/ink/ink16.xml" ContentType="application/inkml+xml"/>
  <Override PartName="/ppt/notesSlides/notesSlide38.xml" ContentType="application/vnd.openxmlformats-officedocument.presentationml.notesSlide+xml"/>
  <Override PartName="/ppt/ink/ink17.xml" ContentType="application/inkml+xml"/>
  <Override PartName="/ppt/notesSlides/notesSlide39.xml" ContentType="application/vnd.openxmlformats-officedocument.presentationml.notesSlide+xml"/>
  <Override PartName="/ppt/ink/ink18.xml" ContentType="application/inkml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4"/>
  </p:sldMasterIdLst>
  <p:notesMasterIdLst>
    <p:notesMasterId r:id="rId86"/>
  </p:notesMasterIdLst>
  <p:handoutMasterIdLst>
    <p:handoutMasterId r:id="rId87"/>
  </p:handoutMasterIdLst>
  <p:sldIdLst>
    <p:sldId id="401" r:id="rId5"/>
    <p:sldId id="458" r:id="rId6"/>
    <p:sldId id="410" r:id="rId7"/>
    <p:sldId id="454" r:id="rId8"/>
    <p:sldId id="453" r:id="rId9"/>
    <p:sldId id="455" r:id="rId10"/>
    <p:sldId id="456" r:id="rId11"/>
    <p:sldId id="457" r:id="rId12"/>
    <p:sldId id="512" r:id="rId13"/>
    <p:sldId id="498" r:id="rId14"/>
    <p:sldId id="460" r:id="rId15"/>
    <p:sldId id="461" r:id="rId16"/>
    <p:sldId id="462" r:id="rId17"/>
    <p:sldId id="463" r:id="rId18"/>
    <p:sldId id="464" r:id="rId19"/>
    <p:sldId id="465" r:id="rId20"/>
    <p:sldId id="466" r:id="rId21"/>
    <p:sldId id="467" r:id="rId22"/>
    <p:sldId id="468" r:id="rId23"/>
    <p:sldId id="469" r:id="rId24"/>
    <p:sldId id="470" r:id="rId25"/>
    <p:sldId id="471" r:id="rId26"/>
    <p:sldId id="472" r:id="rId27"/>
    <p:sldId id="476" r:id="rId28"/>
    <p:sldId id="477" r:id="rId29"/>
    <p:sldId id="478" r:id="rId30"/>
    <p:sldId id="479" r:id="rId31"/>
    <p:sldId id="480" r:id="rId32"/>
    <p:sldId id="481" r:id="rId33"/>
    <p:sldId id="482" r:id="rId34"/>
    <p:sldId id="483" r:id="rId35"/>
    <p:sldId id="484" r:id="rId36"/>
    <p:sldId id="485" r:id="rId37"/>
    <p:sldId id="486" r:id="rId38"/>
    <p:sldId id="487" r:id="rId39"/>
    <p:sldId id="488" r:id="rId40"/>
    <p:sldId id="489" r:id="rId41"/>
    <p:sldId id="490" r:id="rId42"/>
    <p:sldId id="491" r:id="rId43"/>
    <p:sldId id="492" r:id="rId44"/>
    <p:sldId id="493" r:id="rId45"/>
    <p:sldId id="494" r:id="rId46"/>
    <p:sldId id="473" r:id="rId47"/>
    <p:sldId id="495" r:id="rId48"/>
    <p:sldId id="474" r:id="rId49"/>
    <p:sldId id="496" r:id="rId50"/>
    <p:sldId id="497" r:id="rId51"/>
    <p:sldId id="499" r:id="rId52"/>
    <p:sldId id="500" r:id="rId53"/>
    <p:sldId id="501" r:id="rId54"/>
    <p:sldId id="502" r:id="rId55"/>
    <p:sldId id="503" r:id="rId56"/>
    <p:sldId id="504" r:id="rId57"/>
    <p:sldId id="505" r:id="rId58"/>
    <p:sldId id="506" r:id="rId59"/>
    <p:sldId id="507" r:id="rId60"/>
    <p:sldId id="508" r:id="rId61"/>
    <p:sldId id="509" r:id="rId62"/>
    <p:sldId id="510" r:id="rId63"/>
    <p:sldId id="511" r:id="rId64"/>
    <p:sldId id="513" r:id="rId65"/>
    <p:sldId id="514" r:id="rId66"/>
    <p:sldId id="516" r:id="rId67"/>
    <p:sldId id="517" r:id="rId68"/>
    <p:sldId id="518" r:id="rId69"/>
    <p:sldId id="519" r:id="rId70"/>
    <p:sldId id="520" r:id="rId71"/>
    <p:sldId id="521" r:id="rId72"/>
    <p:sldId id="522" r:id="rId73"/>
    <p:sldId id="523" r:id="rId74"/>
    <p:sldId id="525" r:id="rId75"/>
    <p:sldId id="526" r:id="rId76"/>
    <p:sldId id="527" r:id="rId77"/>
    <p:sldId id="528" r:id="rId78"/>
    <p:sldId id="530" r:id="rId79"/>
    <p:sldId id="531" r:id="rId80"/>
    <p:sldId id="533" r:id="rId81"/>
    <p:sldId id="534" r:id="rId82"/>
    <p:sldId id="536" r:id="rId83"/>
    <p:sldId id="524" r:id="rId84"/>
    <p:sldId id="535" r:id="rId85"/>
  </p:sldIdLst>
  <p:sldSz cx="12192000" cy="6858000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72" userDrawn="1">
          <p15:clr>
            <a:srgbClr val="A4A3A4"/>
          </p15:clr>
        </p15:guide>
        <p15:guide id="3" pos="7008" userDrawn="1">
          <p15:clr>
            <a:srgbClr val="A4A3A4"/>
          </p15:clr>
        </p15:guide>
        <p15:guide id="4" orient="horz" pos="18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6C853A-734B-4686-9AC3-73A1DA0A9533}" v="622" dt="2023-12-08T20:27:41.2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35" autoAdjust="0"/>
    <p:restoredTop sz="96208" autoAdjust="0"/>
  </p:normalViewPr>
  <p:slideViewPr>
    <p:cSldViewPr snapToGrid="0">
      <p:cViewPr varScale="1">
        <p:scale>
          <a:sx n="145" d="100"/>
          <a:sy n="145" d="100"/>
        </p:scale>
        <p:origin x="126" y="450"/>
      </p:cViewPr>
      <p:guideLst>
        <p:guide orient="horz" pos="2160"/>
        <p:guide pos="672"/>
        <p:guide pos="7008"/>
        <p:guide orient="horz" pos="18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74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theme" Target="theme/theme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notesMaster" Target="notesMasters/notesMaster1.xml"/><Relationship Id="rId9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riu Main" userId="7d83114226db9beb" providerId="LiveId" clId="{06362D0F-B0DA-4346-8AC2-F90F6FFA3901}"/>
    <pc:docChg chg="undo custSel addSld delSld modSld">
      <pc:chgData name="tariu Main" userId="7d83114226db9beb" providerId="LiveId" clId="{06362D0F-B0DA-4346-8AC2-F90F6FFA3901}" dt="2023-11-15T19:56:58.801" v="7303" actId="47"/>
      <pc:docMkLst>
        <pc:docMk/>
      </pc:docMkLst>
      <pc:sldChg chg="addSp delSp del mod">
        <pc:chgData name="tariu Main" userId="7d83114226db9beb" providerId="LiveId" clId="{06362D0F-B0DA-4346-8AC2-F90F6FFA3901}" dt="2023-11-15T19:56:57.706" v="7302" actId="47"/>
        <pc:sldMkLst>
          <pc:docMk/>
          <pc:sldMk cId="1974942735" sldId="394"/>
        </pc:sldMkLst>
        <pc:grpChg chg="add del">
          <ac:chgData name="tariu Main" userId="7d83114226db9beb" providerId="LiveId" clId="{06362D0F-B0DA-4346-8AC2-F90F6FFA3901}" dt="2023-11-15T19:37:06.309" v="6760" actId="21"/>
          <ac:grpSpMkLst>
            <pc:docMk/>
            <pc:sldMk cId="1974942735" sldId="394"/>
            <ac:grpSpMk id="20" creationId="{DDFD99A0-BD8F-B94F-7D1A-60086C8847E5}"/>
          </ac:grpSpMkLst>
        </pc:grpChg>
      </pc:sldChg>
      <pc:sldChg chg="addSp delSp modSp mod modClrScheme chgLayout">
        <pc:chgData name="tariu Main" userId="7d83114226db9beb" providerId="LiveId" clId="{06362D0F-B0DA-4346-8AC2-F90F6FFA3901}" dt="2023-11-15T19:48:30.374" v="6847" actId="732"/>
        <pc:sldMkLst>
          <pc:docMk/>
          <pc:sldMk cId="2074766540" sldId="401"/>
        </pc:sldMkLst>
        <pc:spChg chg="mod">
          <ac:chgData name="tariu Main" userId="7d83114226db9beb" providerId="LiveId" clId="{06362D0F-B0DA-4346-8AC2-F90F6FFA3901}" dt="2023-11-15T15:20:32.648" v="108" actId="404"/>
          <ac:spMkLst>
            <pc:docMk/>
            <pc:sldMk cId="2074766540" sldId="401"/>
            <ac:spMk id="2" creationId="{B138CF5B-E8DE-48F3-9581-51BBEC47AE73}"/>
          </ac:spMkLst>
        </pc:spChg>
        <pc:spChg chg="del mod">
          <ac:chgData name="tariu Main" userId="7d83114226db9beb" providerId="LiveId" clId="{06362D0F-B0DA-4346-8AC2-F90F6FFA3901}" dt="2023-11-15T15:20:36.939" v="109" actId="478"/>
          <ac:spMkLst>
            <pc:docMk/>
            <pc:sldMk cId="2074766540" sldId="401"/>
            <ac:spMk id="3" creationId="{EF5D29EF-CFED-41EF-9138-BE844655F339}"/>
          </ac:spMkLst>
        </pc:spChg>
        <pc:spChg chg="add del mod">
          <ac:chgData name="tariu Main" userId="7d83114226db9beb" providerId="LiveId" clId="{06362D0F-B0DA-4346-8AC2-F90F6FFA3901}" dt="2023-11-15T15:20:48.655" v="111" actId="478"/>
          <ac:spMkLst>
            <pc:docMk/>
            <pc:sldMk cId="2074766540" sldId="401"/>
            <ac:spMk id="9" creationId="{37EE44F0-E249-AC5B-6029-9B16F096FA2E}"/>
          </ac:spMkLst>
        </pc:spChg>
        <pc:spChg chg="add del mod">
          <ac:chgData name="tariu Main" userId="7d83114226db9beb" providerId="LiveId" clId="{06362D0F-B0DA-4346-8AC2-F90F6FFA3901}" dt="2023-11-15T15:19:29.714" v="74" actId="26606"/>
          <ac:spMkLst>
            <pc:docMk/>
            <pc:sldMk cId="2074766540" sldId="401"/>
            <ac:spMk id="10" creationId="{AB2BF844-E2E1-30DF-F797-3944AF62872B}"/>
          </ac:spMkLst>
        </pc:spChg>
        <pc:spChg chg="add mod">
          <ac:chgData name="tariu Main" userId="7d83114226db9beb" providerId="LiveId" clId="{06362D0F-B0DA-4346-8AC2-F90F6FFA3901}" dt="2023-11-15T16:08:57.359" v="1064" actId="1076"/>
          <ac:spMkLst>
            <pc:docMk/>
            <pc:sldMk cId="2074766540" sldId="401"/>
            <ac:spMk id="11" creationId="{15AC0AAE-B74C-29E4-13D2-4C7231664FEF}"/>
          </ac:spMkLst>
        </pc:spChg>
        <pc:spChg chg="add del mod">
          <ac:chgData name="tariu Main" userId="7d83114226db9beb" providerId="LiveId" clId="{06362D0F-B0DA-4346-8AC2-F90F6FFA3901}" dt="2023-11-15T15:19:29.714" v="74" actId="26606"/>
          <ac:spMkLst>
            <pc:docMk/>
            <pc:sldMk cId="2074766540" sldId="401"/>
            <ac:spMk id="12" creationId="{C030A00B-34FF-2D77-812D-00E58067588D}"/>
          </ac:spMkLst>
        </pc:spChg>
        <pc:spChg chg="add del mod">
          <ac:chgData name="tariu Main" userId="7d83114226db9beb" providerId="LiveId" clId="{06362D0F-B0DA-4346-8AC2-F90F6FFA3901}" dt="2023-11-15T15:19:29.714" v="74" actId="26606"/>
          <ac:spMkLst>
            <pc:docMk/>
            <pc:sldMk cId="2074766540" sldId="401"/>
            <ac:spMk id="14" creationId="{C29AAF2C-DAF5-F479-6EA9-C6E30A5CEF6E}"/>
          </ac:spMkLst>
        </pc:spChg>
        <pc:picChg chg="add mod ord modCrop">
          <ac:chgData name="tariu Main" userId="7d83114226db9beb" providerId="LiveId" clId="{06362D0F-B0DA-4346-8AC2-F90F6FFA3901}" dt="2023-11-15T19:48:30.374" v="6847" actId="732"/>
          <ac:picMkLst>
            <pc:docMk/>
            <pc:sldMk cId="2074766540" sldId="401"/>
            <ac:picMk id="5" creationId="{B0FAAA55-0749-F47C-364B-829C9A003A71}"/>
          </ac:picMkLst>
        </pc:picChg>
        <pc:picChg chg="add del mod">
          <ac:chgData name="tariu Main" userId="7d83114226db9beb" providerId="LiveId" clId="{06362D0F-B0DA-4346-8AC2-F90F6FFA3901}" dt="2023-11-15T15:19:29.206" v="73" actId="931"/>
          <ac:picMkLst>
            <pc:docMk/>
            <pc:sldMk cId="2074766540" sldId="401"/>
            <ac:picMk id="7" creationId="{388908EC-9A13-D6D8-DA49-339B2733107F}"/>
          </ac:picMkLst>
        </pc:picChg>
      </pc:sldChg>
      <pc:sldChg chg="addSp delSp modSp mod">
        <pc:chgData name="tariu Main" userId="7d83114226db9beb" providerId="LiveId" clId="{06362D0F-B0DA-4346-8AC2-F90F6FFA3901}" dt="2023-11-15T15:55:54.035" v="391" actId="1076"/>
        <pc:sldMkLst>
          <pc:docMk/>
          <pc:sldMk cId="970158950" sldId="410"/>
        </pc:sldMkLst>
        <pc:spChg chg="mod">
          <ac:chgData name="tariu Main" userId="7d83114226db9beb" providerId="LiveId" clId="{06362D0F-B0DA-4346-8AC2-F90F6FFA3901}" dt="2023-11-15T15:50:22.212" v="178" actId="207"/>
          <ac:spMkLst>
            <pc:docMk/>
            <pc:sldMk cId="970158950" sldId="410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5:55:47.669" v="389" actId="20577"/>
          <ac:spMkLst>
            <pc:docMk/>
            <pc:sldMk cId="970158950" sldId="410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5:49:21.062" v="133" actId="478"/>
          <ac:spMkLst>
            <pc:docMk/>
            <pc:sldMk cId="970158950" sldId="410"/>
            <ac:spMk id="6" creationId="{FFA9757F-0365-4F15-86D3-6165DFD49085}"/>
          </ac:spMkLst>
        </pc:spChg>
        <pc:spChg chg="del">
          <ac:chgData name="tariu Main" userId="7d83114226db9beb" providerId="LiveId" clId="{06362D0F-B0DA-4346-8AC2-F90F6FFA3901}" dt="2023-11-15T15:49:24.557" v="134" actId="478"/>
          <ac:spMkLst>
            <pc:docMk/>
            <pc:sldMk cId="970158950" sldId="410"/>
            <ac:spMk id="11" creationId="{56360721-E478-6D2F-9A52-307F3094FE73}"/>
          </ac:spMkLst>
        </pc:spChg>
        <pc:picChg chg="add mod">
          <ac:chgData name="tariu Main" userId="7d83114226db9beb" providerId="LiveId" clId="{06362D0F-B0DA-4346-8AC2-F90F6FFA3901}" dt="2023-11-15T15:55:54.035" v="391" actId="1076"/>
          <ac:picMkLst>
            <pc:docMk/>
            <pc:sldMk cId="970158950" sldId="410"/>
            <ac:picMk id="5" creationId="{09483347-F6AE-E95B-627D-8B27566A2212}"/>
          </ac:picMkLst>
        </pc:picChg>
        <pc:picChg chg="del">
          <ac:chgData name="tariu Main" userId="7d83114226db9beb" providerId="LiveId" clId="{06362D0F-B0DA-4346-8AC2-F90F6FFA3901}" dt="2023-11-15T15:49:17.355" v="132" actId="478"/>
          <ac:picMkLst>
            <pc:docMk/>
            <pc:sldMk cId="970158950" sldId="410"/>
            <ac:picMk id="10" creationId="{521577C8-1405-2DA6-FE08-2A7E5434726B}"/>
          </ac:picMkLst>
        </pc:picChg>
      </pc:sldChg>
      <pc:sldChg chg="del">
        <pc:chgData name="tariu Main" userId="7d83114226db9beb" providerId="LiveId" clId="{06362D0F-B0DA-4346-8AC2-F90F6FFA3901}" dt="2023-11-15T19:09:29.382" v="5418" actId="47"/>
        <pc:sldMkLst>
          <pc:docMk/>
          <pc:sldMk cId="634824553" sldId="418"/>
        </pc:sldMkLst>
      </pc:sldChg>
      <pc:sldChg chg="del">
        <pc:chgData name="tariu Main" userId="7d83114226db9beb" providerId="LiveId" clId="{06362D0F-B0DA-4346-8AC2-F90F6FFA3901}" dt="2023-11-15T19:09:31.043" v="5419" actId="47"/>
        <pc:sldMkLst>
          <pc:docMk/>
          <pc:sldMk cId="2273878530" sldId="419"/>
        </pc:sldMkLst>
      </pc:sldChg>
      <pc:sldChg chg="del">
        <pc:chgData name="tariu Main" userId="7d83114226db9beb" providerId="LiveId" clId="{06362D0F-B0DA-4346-8AC2-F90F6FFA3901}" dt="2023-11-15T19:09:32.943" v="5420" actId="47"/>
        <pc:sldMkLst>
          <pc:docMk/>
          <pc:sldMk cId="4246248380" sldId="421"/>
        </pc:sldMkLst>
      </pc:sldChg>
      <pc:sldChg chg="del">
        <pc:chgData name="tariu Main" userId="7d83114226db9beb" providerId="LiveId" clId="{06362D0F-B0DA-4346-8AC2-F90F6FFA3901}" dt="2023-11-15T19:56:58.801" v="7303" actId="47"/>
        <pc:sldMkLst>
          <pc:docMk/>
          <pc:sldMk cId="3969621037" sldId="422"/>
        </pc:sldMkLst>
      </pc:sldChg>
      <pc:sldChg chg="addSp modSp add mod">
        <pc:chgData name="tariu Main" userId="7d83114226db9beb" providerId="LiveId" clId="{06362D0F-B0DA-4346-8AC2-F90F6FFA3901}" dt="2023-11-15T18:12:12.128" v="4441" actId="20577"/>
        <pc:sldMkLst>
          <pc:docMk/>
          <pc:sldMk cId="3237111892" sldId="423"/>
        </pc:sldMkLst>
        <pc:spChg chg="mod">
          <ac:chgData name="tariu Main" userId="7d83114226db9beb" providerId="LiveId" clId="{06362D0F-B0DA-4346-8AC2-F90F6FFA3901}" dt="2023-11-15T15:56:44.294" v="436" actId="20577"/>
          <ac:spMkLst>
            <pc:docMk/>
            <pc:sldMk cId="3237111892" sldId="423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8:12:12.128" v="4441" actId="20577"/>
          <ac:spMkLst>
            <pc:docMk/>
            <pc:sldMk cId="3237111892" sldId="423"/>
            <ac:spMk id="4" creationId="{9136E9C1-4F40-4B3C-CD7A-77A2E0E7C511}"/>
          </ac:spMkLst>
        </pc:spChg>
        <pc:spChg chg="add mod">
          <ac:chgData name="tariu Main" userId="7d83114226db9beb" providerId="LiveId" clId="{06362D0F-B0DA-4346-8AC2-F90F6FFA3901}" dt="2023-11-15T16:00:59.999" v="754" actId="122"/>
          <ac:spMkLst>
            <pc:docMk/>
            <pc:sldMk cId="3237111892" sldId="423"/>
            <ac:spMk id="9" creationId="{C43B61BE-1822-C18A-3F2A-7769B1458007}"/>
          </ac:spMkLst>
        </pc:spChg>
        <pc:picChg chg="add mod">
          <ac:chgData name="tariu Main" userId="7d83114226db9beb" providerId="LiveId" clId="{06362D0F-B0DA-4346-8AC2-F90F6FFA3901}" dt="2023-11-15T15:57:13.713" v="441" actId="1076"/>
          <ac:picMkLst>
            <pc:docMk/>
            <pc:sldMk cId="3237111892" sldId="423"/>
            <ac:picMk id="3" creationId="{797DF3C3-88C7-B913-90DC-8D08A8850EB1}"/>
          </ac:picMkLst>
        </pc:picChg>
        <pc:picChg chg="mod">
          <ac:chgData name="tariu Main" userId="7d83114226db9beb" providerId="LiveId" clId="{06362D0F-B0DA-4346-8AC2-F90F6FFA3901}" dt="2023-11-15T15:57:13.713" v="441" actId="1076"/>
          <ac:picMkLst>
            <pc:docMk/>
            <pc:sldMk cId="3237111892" sldId="423"/>
            <ac:picMk id="5" creationId="{09483347-F6AE-E95B-627D-8B27566A2212}"/>
          </ac:picMkLst>
        </pc:picChg>
        <pc:picChg chg="add mod">
          <ac:chgData name="tariu Main" userId="7d83114226db9beb" providerId="LiveId" clId="{06362D0F-B0DA-4346-8AC2-F90F6FFA3901}" dt="2023-11-15T15:57:28.619" v="444" actId="1076"/>
          <ac:picMkLst>
            <pc:docMk/>
            <pc:sldMk cId="3237111892" sldId="423"/>
            <ac:picMk id="6" creationId="{AEAE94B6-32CF-E76B-8A46-2083EB7E8DCA}"/>
          </ac:picMkLst>
        </pc:picChg>
        <pc:picChg chg="add mod">
          <ac:chgData name="tariu Main" userId="7d83114226db9beb" providerId="LiveId" clId="{06362D0F-B0DA-4346-8AC2-F90F6FFA3901}" dt="2023-11-15T15:57:28.619" v="444" actId="1076"/>
          <ac:picMkLst>
            <pc:docMk/>
            <pc:sldMk cId="3237111892" sldId="423"/>
            <ac:picMk id="7" creationId="{026FAE6D-402C-0186-A292-F9B00A775CA4}"/>
          </ac:picMkLst>
        </pc:picChg>
      </pc:sldChg>
      <pc:sldChg chg="addSp delSp modSp add mod">
        <pc:chgData name="tariu Main" userId="7d83114226db9beb" providerId="LiveId" clId="{06362D0F-B0DA-4346-8AC2-F90F6FFA3901}" dt="2023-11-15T16:04:44.458" v="996" actId="1076"/>
        <pc:sldMkLst>
          <pc:docMk/>
          <pc:sldMk cId="2947683835" sldId="424"/>
        </pc:sldMkLst>
        <pc:spChg chg="mod">
          <ac:chgData name="tariu Main" userId="7d83114226db9beb" providerId="LiveId" clId="{06362D0F-B0DA-4346-8AC2-F90F6FFA3901}" dt="2023-11-15T16:04:44.458" v="996" actId="1076"/>
          <ac:spMkLst>
            <pc:docMk/>
            <pc:sldMk cId="2947683835" sldId="424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6:03:03.318" v="860" actId="478"/>
          <ac:spMkLst>
            <pc:docMk/>
            <pc:sldMk cId="2947683835" sldId="424"/>
            <ac:spMk id="9" creationId="{C43B61BE-1822-C18A-3F2A-7769B1458007}"/>
          </ac:spMkLst>
        </pc:spChg>
        <pc:spChg chg="add mod">
          <ac:chgData name="tariu Main" userId="7d83114226db9beb" providerId="LiveId" clId="{06362D0F-B0DA-4346-8AC2-F90F6FFA3901}" dt="2023-11-15T16:04:44.458" v="996" actId="1076"/>
          <ac:spMkLst>
            <pc:docMk/>
            <pc:sldMk cId="2947683835" sldId="424"/>
            <ac:spMk id="10" creationId="{EB68E1D7-F261-159A-21D7-8F6483BBCF4F}"/>
          </ac:spMkLst>
        </pc:spChg>
        <pc:spChg chg="add mod">
          <ac:chgData name="tariu Main" userId="7d83114226db9beb" providerId="LiveId" clId="{06362D0F-B0DA-4346-8AC2-F90F6FFA3901}" dt="2023-11-15T16:04:44.458" v="996" actId="1076"/>
          <ac:spMkLst>
            <pc:docMk/>
            <pc:sldMk cId="2947683835" sldId="424"/>
            <ac:spMk id="11" creationId="{5514C835-0292-F5D9-B945-88BC8C76EFE1}"/>
          </ac:spMkLst>
        </pc:spChg>
        <pc:picChg chg="add del mod">
          <ac:chgData name="tariu Main" userId="7d83114226db9beb" providerId="LiveId" clId="{06362D0F-B0DA-4346-8AC2-F90F6FFA3901}" dt="2023-11-15T16:04:37.721" v="995" actId="478"/>
          <ac:picMkLst>
            <pc:docMk/>
            <pc:sldMk cId="2947683835" sldId="424"/>
            <ac:picMk id="3" creationId="{797DF3C3-88C7-B913-90DC-8D08A8850EB1}"/>
          </ac:picMkLst>
        </pc:picChg>
        <pc:picChg chg="add del">
          <ac:chgData name="tariu Main" userId="7d83114226db9beb" providerId="LiveId" clId="{06362D0F-B0DA-4346-8AC2-F90F6FFA3901}" dt="2023-11-15T16:01:26.671" v="766" actId="478"/>
          <ac:picMkLst>
            <pc:docMk/>
            <pc:sldMk cId="2947683835" sldId="424"/>
            <ac:picMk id="5" creationId="{09483347-F6AE-E95B-627D-8B27566A2212}"/>
          </ac:picMkLst>
        </pc:picChg>
        <pc:picChg chg="add del">
          <ac:chgData name="tariu Main" userId="7d83114226db9beb" providerId="LiveId" clId="{06362D0F-B0DA-4346-8AC2-F90F6FFA3901}" dt="2023-11-15T16:01:26.671" v="766" actId="478"/>
          <ac:picMkLst>
            <pc:docMk/>
            <pc:sldMk cId="2947683835" sldId="424"/>
            <ac:picMk id="6" creationId="{AEAE94B6-32CF-E76B-8A46-2083EB7E8DCA}"/>
          </ac:picMkLst>
        </pc:picChg>
        <pc:picChg chg="add del">
          <ac:chgData name="tariu Main" userId="7d83114226db9beb" providerId="LiveId" clId="{06362D0F-B0DA-4346-8AC2-F90F6FFA3901}" dt="2023-11-15T16:01:26.671" v="766" actId="478"/>
          <ac:picMkLst>
            <pc:docMk/>
            <pc:sldMk cId="2947683835" sldId="424"/>
            <ac:picMk id="7" creationId="{026FAE6D-402C-0186-A292-F9B00A775CA4}"/>
          </ac:picMkLst>
        </pc:picChg>
      </pc:sldChg>
      <pc:sldChg chg="addSp delSp modSp add mod">
        <pc:chgData name="tariu Main" userId="7d83114226db9beb" providerId="LiveId" clId="{06362D0F-B0DA-4346-8AC2-F90F6FFA3901}" dt="2023-11-15T16:44:55.216" v="2572" actId="20577"/>
        <pc:sldMkLst>
          <pc:docMk/>
          <pc:sldMk cId="3699823395" sldId="425"/>
        </pc:sldMkLst>
        <pc:spChg chg="mod">
          <ac:chgData name="tariu Main" userId="7d83114226db9beb" providerId="LiveId" clId="{06362D0F-B0DA-4346-8AC2-F90F6FFA3901}" dt="2023-11-15T16:40:15.547" v="2306" actId="20577"/>
          <ac:spMkLst>
            <pc:docMk/>
            <pc:sldMk cId="3699823395" sldId="425"/>
            <ac:spMk id="2" creationId="{3A3C7BDB-B7D1-465C-9965-C0C4D79D10F4}"/>
          </ac:spMkLst>
        </pc:spChg>
        <pc:spChg chg="del">
          <ac:chgData name="tariu Main" userId="7d83114226db9beb" providerId="LiveId" clId="{06362D0F-B0DA-4346-8AC2-F90F6FFA3901}" dt="2023-11-15T16:37:55.470" v="2226" actId="478"/>
          <ac:spMkLst>
            <pc:docMk/>
            <pc:sldMk cId="3699823395" sldId="425"/>
            <ac:spMk id="4" creationId="{9136E9C1-4F40-4B3C-CD7A-77A2E0E7C511}"/>
          </ac:spMkLst>
        </pc:spChg>
        <pc:spChg chg="add del mod">
          <ac:chgData name="tariu Main" userId="7d83114226db9beb" providerId="LiveId" clId="{06362D0F-B0DA-4346-8AC2-F90F6FFA3901}" dt="2023-11-15T16:38:12.041" v="2234" actId="478"/>
          <ac:spMkLst>
            <pc:docMk/>
            <pc:sldMk cId="3699823395" sldId="425"/>
            <ac:spMk id="5" creationId="{484C43D0-9EBE-AE28-085E-2C44A700E496}"/>
          </ac:spMkLst>
        </pc:spChg>
        <pc:spChg chg="add del mod">
          <ac:chgData name="tariu Main" userId="7d83114226db9beb" providerId="LiveId" clId="{06362D0F-B0DA-4346-8AC2-F90F6FFA3901}" dt="2023-11-15T16:41:38.337" v="2337" actId="478"/>
          <ac:spMkLst>
            <pc:docMk/>
            <pc:sldMk cId="3699823395" sldId="425"/>
            <ac:spMk id="6" creationId="{5B56F4FC-95CC-192A-6341-76AB240AB3EE}"/>
          </ac:spMkLst>
        </pc:spChg>
        <pc:spChg chg="del">
          <ac:chgData name="tariu Main" userId="7d83114226db9beb" providerId="LiveId" clId="{06362D0F-B0DA-4346-8AC2-F90F6FFA3901}" dt="2023-11-15T16:37:51.940" v="2225" actId="478"/>
          <ac:spMkLst>
            <pc:docMk/>
            <pc:sldMk cId="3699823395" sldId="425"/>
            <ac:spMk id="10" creationId="{EB68E1D7-F261-159A-21D7-8F6483BBCF4F}"/>
          </ac:spMkLst>
        </pc:spChg>
        <pc:spChg chg="del">
          <ac:chgData name="tariu Main" userId="7d83114226db9beb" providerId="LiveId" clId="{06362D0F-B0DA-4346-8AC2-F90F6FFA3901}" dt="2023-11-15T16:40:05.877" v="2281" actId="478"/>
          <ac:spMkLst>
            <pc:docMk/>
            <pc:sldMk cId="3699823395" sldId="425"/>
            <ac:spMk id="11" creationId="{5514C835-0292-F5D9-B945-88BC8C76EFE1}"/>
          </ac:spMkLst>
        </pc:spChg>
        <pc:graphicFrameChg chg="add mod modGraphic">
          <ac:chgData name="tariu Main" userId="7d83114226db9beb" providerId="LiveId" clId="{06362D0F-B0DA-4346-8AC2-F90F6FFA3901}" dt="2023-11-15T16:44:55.216" v="2572" actId="20577"/>
          <ac:graphicFrameMkLst>
            <pc:docMk/>
            <pc:sldMk cId="3699823395" sldId="425"/>
            <ac:graphicFrameMk id="7" creationId="{CD89E314-0AD9-2066-990E-15970EA6F785}"/>
          </ac:graphicFrameMkLst>
        </pc:graphicFrameChg>
      </pc:sldChg>
      <pc:sldChg chg="addSp delSp modSp add mod">
        <pc:chgData name="tariu Main" userId="7d83114226db9beb" providerId="LiveId" clId="{06362D0F-B0DA-4346-8AC2-F90F6FFA3901}" dt="2023-11-15T16:18:55.471" v="1576" actId="1076"/>
        <pc:sldMkLst>
          <pc:docMk/>
          <pc:sldMk cId="3673522168" sldId="426"/>
        </pc:sldMkLst>
        <pc:spChg chg="mod">
          <ac:chgData name="tariu Main" userId="7d83114226db9beb" providerId="LiveId" clId="{06362D0F-B0DA-4346-8AC2-F90F6FFA3901}" dt="2023-11-15T16:15:12.715" v="1282" actId="27636"/>
          <ac:spMkLst>
            <pc:docMk/>
            <pc:sldMk cId="3673522168" sldId="426"/>
            <ac:spMk id="4" creationId="{9136E9C1-4F40-4B3C-CD7A-77A2E0E7C511}"/>
          </ac:spMkLst>
        </pc:spChg>
        <pc:spChg chg="del mod">
          <ac:chgData name="tariu Main" userId="7d83114226db9beb" providerId="LiveId" clId="{06362D0F-B0DA-4346-8AC2-F90F6FFA3901}" dt="2023-11-15T16:10:24.571" v="1163" actId="478"/>
          <ac:spMkLst>
            <pc:docMk/>
            <pc:sldMk cId="3673522168" sldId="426"/>
            <ac:spMk id="9" creationId="{C43B61BE-1822-C18A-3F2A-7769B1458007}"/>
          </ac:spMkLst>
        </pc:spChg>
        <pc:spChg chg="add mod">
          <ac:chgData name="tariu Main" userId="7d83114226db9beb" providerId="LiveId" clId="{06362D0F-B0DA-4346-8AC2-F90F6FFA3901}" dt="2023-11-15T16:17:32.052" v="1555" actId="20577"/>
          <ac:spMkLst>
            <pc:docMk/>
            <pc:sldMk cId="3673522168" sldId="426"/>
            <ac:spMk id="14" creationId="{5C5E7D87-A57B-F95E-E123-C172CF77550C}"/>
          </ac:spMkLst>
        </pc:spChg>
        <pc:spChg chg="add mod">
          <ac:chgData name="tariu Main" userId="7d83114226db9beb" providerId="LiveId" clId="{06362D0F-B0DA-4346-8AC2-F90F6FFA3901}" dt="2023-11-15T16:18:55.471" v="1576" actId="1076"/>
          <ac:spMkLst>
            <pc:docMk/>
            <pc:sldMk cId="3673522168" sldId="426"/>
            <ac:spMk id="15" creationId="{5C686FC4-2291-4EF8-5888-43EBD87FD632}"/>
          </ac:spMkLst>
        </pc:spChg>
        <pc:spChg chg="add mod">
          <ac:chgData name="tariu Main" userId="7d83114226db9beb" providerId="LiveId" clId="{06362D0F-B0DA-4346-8AC2-F90F6FFA3901}" dt="2023-11-15T16:18:50.961" v="1575" actId="1076"/>
          <ac:spMkLst>
            <pc:docMk/>
            <pc:sldMk cId="3673522168" sldId="426"/>
            <ac:spMk id="17" creationId="{774A7190-0CF9-5467-B6E0-8654D604CD83}"/>
          </ac:spMkLst>
        </pc:spChg>
        <pc:graphicFrameChg chg="add mod modGraphic">
          <ac:chgData name="tariu Main" userId="7d83114226db9beb" providerId="LiveId" clId="{06362D0F-B0DA-4346-8AC2-F90F6FFA3901}" dt="2023-11-15T16:14:31.120" v="1267" actId="1076"/>
          <ac:graphicFrameMkLst>
            <pc:docMk/>
            <pc:sldMk cId="3673522168" sldId="426"/>
            <ac:graphicFrameMk id="10" creationId="{92CBE84F-2A0A-3C7B-C4AE-AE7BC02EA990}"/>
          </ac:graphicFrameMkLst>
        </pc:graphicFrameChg>
        <pc:graphicFrameChg chg="add del mod">
          <ac:chgData name="tariu Main" userId="7d83114226db9beb" providerId="LiveId" clId="{06362D0F-B0DA-4346-8AC2-F90F6FFA3901}" dt="2023-11-15T16:13:26.620" v="1237" actId="478"/>
          <ac:graphicFrameMkLst>
            <pc:docMk/>
            <pc:sldMk cId="3673522168" sldId="426"/>
            <ac:graphicFrameMk id="11" creationId="{2B333CB2-617C-7C34-C3BA-8216FB982350}"/>
          </ac:graphicFrameMkLst>
        </pc:graphicFrameChg>
        <pc:graphicFrameChg chg="add mod modGraphic">
          <ac:chgData name="tariu Main" userId="7d83114226db9beb" providerId="LiveId" clId="{06362D0F-B0DA-4346-8AC2-F90F6FFA3901}" dt="2023-11-15T16:14:42.844" v="1269" actId="1076"/>
          <ac:graphicFrameMkLst>
            <pc:docMk/>
            <pc:sldMk cId="3673522168" sldId="426"/>
            <ac:graphicFrameMk id="12" creationId="{F844BA33-9218-4B60-18DE-9175B91B6724}"/>
          </ac:graphicFrameMkLst>
        </pc:graphicFrameChg>
        <pc:picChg chg="del">
          <ac:chgData name="tariu Main" userId="7d83114226db9beb" providerId="LiveId" clId="{06362D0F-B0DA-4346-8AC2-F90F6FFA3901}" dt="2023-11-15T16:14:01.720" v="1255" actId="478"/>
          <ac:picMkLst>
            <pc:docMk/>
            <pc:sldMk cId="3673522168" sldId="426"/>
            <ac:picMk id="3" creationId="{797DF3C3-88C7-B913-90DC-8D08A8850EB1}"/>
          </ac:picMkLst>
        </pc:picChg>
        <pc:picChg chg="del">
          <ac:chgData name="tariu Main" userId="7d83114226db9beb" providerId="LiveId" clId="{06362D0F-B0DA-4346-8AC2-F90F6FFA3901}" dt="2023-11-15T16:14:03.863" v="1256" actId="478"/>
          <ac:picMkLst>
            <pc:docMk/>
            <pc:sldMk cId="3673522168" sldId="426"/>
            <ac:picMk id="5" creationId="{09483347-F6AE-E95B-627D-8B27566A2212}"/>
          </ac:picMkLst>
        </pc:picChg>
        <pc:picChg chg="mod">
          <ac:chgData name="tariu Main" userId="7d83114226db9beb" providerId="LiveId" clId="{06362D0F-B0DA-4346-8AC2-F90F6FFA3901}" dt="2023-11-15T16:14:27.917" v="1266" actId="1076"/>
          <ac:picMkLst>
            <pc:docMk/>
            <pc:sldMk cId="3673522168" sldId="426"/>
            <ac:picMk id="6" creationId="{AEAE94B6-32CF-E76B-8A46-2083EB7E8DCA}"/>
          </ac:picMkLst>
        </pc:picChg>
        <pc:picChg chg="del mod">
          <ac:chgData name="tariu Main" userId="7d83114226db9beb" providerId="LiveId" clId="{06362D0F-B0DA-4346-8AC2-F90F6FFA3901}" dt="2023-11-15T16:14:50.544" v="1274" actId="478"/>
          <ac:picMkLst>
            <pc:docMk/>
            <pc:sldMk cId="3673522168" sldId="426"/>
            <ac:picMk id="7" creationId="{026FAE6D-402C-0186-A292-F9B00A775CA4}"/>
          </ac:picMkLst>
        </pc:picChg>
        <pc:picChg chg="add mod ord">
          <ac:chgData name="tariu Main" userId="7d83114226db9beb" providerId="LiveId" clId="{06362D0F-B0DA-4346-8AC2-F90F6FFA3901}" dt="2023-11-15T16:15:06.340" v="1278" actId="1076"/>
          <ac:picMkLst>
            <pc:docMk/>
            <pc:sldMk cId="3673522168" sldId="426"/>
            <ac:picMk id="13" creationId="{1601F30E-8E28-7AE0-A746-D5055BFC806A}"/>
          </ac:picMkLst>
        </pc:picChg>
      </pc:sldChg>
      <pc:sldChg chg="addSp modSp add mod">
        <pc:chgData name="tariu Main" userId="7d83114226db9beb" providerId="LiveId" clId="{06362D0F-B0DA-4346-8AC2-F90F6FFA3901}" dt="2023-11-15T16:29:19.070" v="1750" actId="1076"/>
        <pc:sldMkLst>
          <pc:docMk/>
          <pc:sldMk cId="3131402275" sldId="427"/>
        </pc:sldMkLst>
        <pc:spChg chg="add mod">
          <ac:chgData name="tariu Main" userId="7d83114226db9beb" providerId="LiveId" clId="{06362D0F-B0DA-4346-8AC2-F90F6FFA3901}" dt="2023-11-15T16:29:19.070" v="1750" actId="1076"/>
          <ac:spMkLst>
            <pc:docMk/>
            <pc:sldMk cId="3131402275" sldId="427"/>
            <ac:spMk id="3" creationId="{F66AC4DE-8FED-3682-E8B7-0B0E23490150}"/>
          </ac:spMkLst>
        </pc:spChg>
      </pc:sldChg>
      <pc:sldChg chg="addSp modSp add mod">
        <pc:chgData name="tariu Main" userId="7d83114226db9beb" providerId="LiveId" clId="{06362D0F-B0DA-4346-8AC2-F90F6FFA3901}" dt="2023-11-15T16:26:46.110" v="1746" actId="20577"/>
        <pc:sldMkLst>
          <pc:docMk/>
          <pc:sldMk cId="1216644178" sldId="428"/>
        </pc:sldMkLst>
        <pc:spChg chg="add mod">
          <ac:chgData name="tariu Main" userId="7d83114226db9beb" providerId="LiveId" clId="{06362D0F-B0DA-4346-8AC2-F90F6FFA3901}" dt="2023-11-15T16:25:51.489" v="1722" actId="1076"/>
          <ac:spMkLst>
            <pc:docMk/>
            <pc:sldMk cId="1216644178" sldId="428"/>
            <ac:spMk id="5" creationId="{179C544F-3A3B-502C-7271-D216957BB5CE}"/>
          </ac:spMkLst>
        </pc:spChg>
        <pc:spChg chg="add mod">
          <ac:chgData name="tariu Main" userId="7d83114226db9beb" providerId="LiveId" clId="{06362D0F-B0DA-4346-8AC2-F90F6FFA3901}" dt="2023-11-15T16:26:46.110" v="1746" actId="20577"/>
          <ac:spMkLst>
            <pc:docMk/>
            <pc:sldMk cId="1216644178" sldId="428"/>
            <ac:spMk id="7" creationId="{7B2A8044-2F50-5A31-5045-EA4B688144BD}"/>
          </ac:spMkLst>
        </pc:spChg>
      </pc:sldChg>
      <pc:sldChg chg="addSp delSp modSp add mod">
        <pc:chgData name="tariu Main" userId="7d83114226db9beb" providerId="LiveId" clId="{06362D0F-B0DA-4346-8AC2-F90F6FFA3901}" dt="2023-11-15T16:36:50.755" v="2165" actId="1035"/>
        <pc:sldMkLst>
          <pc:docMk/>
          <pc:sldMk cId="1231250487" sldId="429"/>
        </pc:sldMkLst>
        <pc:spChg chg="del">
          <ac:chgData name="tariu Main" userId="7d83114226db9beb" providerId="LiveId" clId="{06362D0F-B0DA-4346-8AC2-F90F6FFA3901}" dt="2023-11-15T16:30:55.461" v="1756" actId="478"/>
          <ac:spMkLst>
            <pc:docMk/>
            <pc:sldMk cId="1231250487" sldId="429"/>
            <ac:spMk id="3" creationId="{F66AC4DE-8FED-3682-E8B7-0B0E23490150}"/>
          </ac:spMkLst>
        </pc:spChg>
        <pc:spChg chg="del">
          <ac:chgData name="tariu Main" userId="7d83114226db9beb" providerId="LiveId" clId="{06362D0F-B0DA-4346-8AC2-F90F6FFA3901}" dt="2023-11-15T16:30:42.163" v="1752" actId="478"/>
          <ac:spMkLst>
            <pc:docMk/>
            <pc:sldMk cId="1231250487" sldId="429"/>
            <ac:spMk id="4" creationId="{9136E9C1-4F40-4B3C-CD7A-77A2E0E7C511}"/>
          </ac:spMkLst>
        </pc:spChg>
        <pc:spChg chg="add del mod">
          <ac:chgData name="tariu Main" userId="7d83114226db9beb" providerId="LiveId" clId="{06362D0F-B0DA-4346-8AC2-F90F6FFA3901}" dt="2023-11-15T16:30:50.915" v="1754" actId="478"/>
          <ac:spMkLst>
            <pc:docMk/>
            <pc:sldMk cId="1231250487" sldId="429"/>
            <ac:spMk id="7" creationId="{F7B2E43E-F4A9-29DD-CAB0-27CD60529572}"/>
          </ac:spMkLst>
        </pc:spChg>
        <pc:spChg chg="add mod">
          <ac:chgData name="tariu Main" userId="7d83114226db9beb" providerId="LiveId" clId="{06362D0F-B0DA-4346-8AC2-F90F6FFA3901}" dt="2023-11-15T16:33:45.263" v="2014" actId="1038"/>
          <ac:spMkLst>
            <pc:docMk/>
            <pc:sldMk cId="1231250487" sldId="429"/>
            <ac:spMk id="9" creationId="{BEEC957E-E01B-976E-1E2C-961F01318863}"/>
          </ac:spMkLst>
        </pc:spChg>
        <pc:spChg chg="add mod">
          <ac:chgData name="tariu Main" userId="7d83114226db9beb" providerId="LiveId" clId="{06362D0F-B0DA-4346-8AC2-F90F6FFA3901}" dt="2023-11-15T16:33:54.189" v="2015" actId="207"/>
          <ac:spMkLst>
            <pc:docMk/>
            <pc:sldMk cId="1231250487" sldId="429"/>
            <ac:spMk id="11" creationId="{A4FE93F9-8769-DFDA-243C-A61C6F9E3C41}"/>
          </ac:spMkLst>
        </pc:spChg>
        <pc:spChg chg="del">
          <ac:chgData name="tariu Main" userId="7d83114226db9beb" providerId="LiveId" clId="{06362D0F-B0DA-4346-8AC2-F90F6FFA3901}" dt="2023-11-15T16:30:53.406" v="1755" actId="478"/>
          <ac:spMkLst>
            <pc:docMk/>
            <pc:sldMk cId="1231250487" sldId="429"/>
            <ac:spMk id="14" creationId="{5C5E7D87-A57B-F95E-E123-C172CF77550C}"/>
          </ac:spMkLst>
        </pc:spChg>
        <pc:spChg chg="mod">
          <ac:chgData name="tariu Main" userId="7d83114226db9beb" providerId="LiveId" clId="{06362D0F-B0DA-4346-8AC2-F90F6FFA3901}" dt="2023-11-15T16:31:10.395" v="1829" actId="1035"/>
          <ac:spMkLst>
            <pc:docMk/>
            <pc:sldMk cId="1231250487" sldId="429"/>
            <ac:spMk id="15" creationId="{5C686FC4-2291-4EF8-5888-43EBD87FD632}"/>
          </ac:spMkLst>
        </pc:spChg>
        <pc:spChg chg="add mod">
          <ac:chgData name="tariu Main" userId="7d83114226db9beb" providerId="LiveId" clId="{06362D0F-B0DA-4346-8AC2-F90F6FFA3901}" dt="2023-11-15T16:34:05.337" v="2025" actId="20577"/>
          <ac:spMkLst>
            <pc:docMk/>
            <pc:sldMk cId="1231250487" sldId="429"/>
            <ac:spMk id="16" creationId="{FF115987-41AD-00F7-862A-F247F4477DC6}"/>
          </ac:spMkLst>
        </pc:spChg>
        <pc:spChg chg="mod">
          <ac:chgData name="tariu Main" userId="7d83114226db9beb" providerId="LiveId" clId="{06362D0F-B0DA-4346-8AC2-F90F6FFA3901}" dt="2023-11-15T16:31:10.395" v="1829" actId="1035"/>
          <ac:spMkLst>
            <pc:docMk/>
            <pc:sldMk cId="1231250487" sldId="429"/>
            <ac:spMk id="17" creationId="{774A7190-0CF9-5467-B6E0-8654D604CD83}"/>
          </ac:spMkLst>
        </pc:spChg>
        <pc:spChg chg="add mod">
          <ac:chgData name="tariu Main" userId="7d83114226db9beb" providerId="LiveId" clId="{06362D0F-B0DA-4346-8AC2-F90F6FFA3901}" dt="2023-11-15T16:36:40.644" v="2161" actId="1076"/>
          <ac:spMkLst>
            <pc:docMk/>
            <pc:sldMk cId="1231250487" sldId="429"/>
            <ac:spMk id="18" creationId="{EAA59D8B-FF18-E4CC-CB40-4A91D7132534}"/>
          </ac:spMkLst>
        </pc:spChg>
        <pc:spChg chg="add mod">
          <ac:chgData name="tariu Main" userId="7d83114226db9beb" providerId="LiveId" clId="{06362D0F-B0DA-4346-8AC2-F90F6FFA3901}" dt="2023-11-15T16:36:50.755" v="2165" actId="1035"/>
          <ac:spMkLst>
            <pc:docMk/>
            <pc:sldMk cId="1231250487" sldId="429"/>
            <ac:spMk id="19" creationId="{3B349D8A-0E5A-E5BA-58F1-84A09FE02F52}"/>
          </ac:spMkLst>
        </pc:spChg>
        <pc:spChg chg="add mod">
          <ac:chgData name="tariu Main" userId="7d83114226db9beb" providerId="LiveId" clId="{06362D0F-B0DA-4346-8AC2-F90F6FFA3901}" dt="2023-11-15T16:36:26.437" v="2156" actId="27636"/>
          <ac:spMkLst>
            <pc:docMk/>
            <pc:sldMk cId="1231250487" sldId="429"/>
            <ac:spMk id="20" creationId="{A7D09487-8722-20FD-46E1-E6A9E8110A17}"/>
          </ac:spMkLst>
        </pc:spChg>
        <pc:graphicFrameChg chg="mod">
          <ac:chgData name="tariu Main" userId="7d83114226db9beb" providerId="LiveId" clId="{06362D0F-B0DA-4346-8AC2-F90F6FFA3901}" dt="2023-11-15T16:31:10.395" v="1829" actId="1035"/>
          <ac:graphicFrameMkLst>
            <pc:docMk/>
            <pc:sldMk cId="1231250487" sldId="429"/>
            <ac:graphicFrameMk id="10" creationId="{92CBE84F-2A0A-3C7B-C4AE-AE7BC02EA990}"/>
          </ac:graphicFrameMkLst>
        </pc:graphicFrameChg>
        <pc:graphicFrameChg chg="mod">
          <ac:chgData name="tariu Main" userId="7d83114226db9beb" providerId="LiveId" clId="{06362D0F-B0DA-4346-8AC2-F90F6FFA3901}" dt="2023-11-15T16:31:10.395" v="1829" actId="1035"/>
          <ac:graphicFrameMkLst>
            <pc:docMk/>
            <pc:sldMk cId="1231250487" sldId="429"/>
            <ac:graphicFrameMk id="12" creationId="{F844BA33-9218-4B60-18DE-9175B91B6724}"/>
          </ac:graphicFrameMkLst>
        </pc:graphicFrameChg>
        <pc:picChg chg="mod">
          <ac:chgData name="tariu Main" userId="7d83114226db9beb" providerId="LiveId" clId="{06362D0F-B0DA-4346-8AC2-F90F6FFA3901}" dt="2023-11-15T16:31:10.395" v="1829" actId="1035"/>
          <ac:picMkLst>
            <pc:docMk/>
            <pc:sldMk cId="1231250487" sldId="429"/>
            <ac:picMk id="6" creationId="{AEAE94B6-32CF-E76B-8A46-2083EB7E8DCA}"/>
          </ac:picMkLst>
        </pc:picChg>
        <pc:picChg chg="mod">
          <ac:chgData name="tariu Main" userId="7d83114226db9beb" providerId="LiveId" clId="{06362D0F-B0DA-4346-8AC2-F90F6FFA3901}" dt="2023-11-15T16:31:10.395" v="1829" actId="1035"/>
          <ac:picMkLst>
            <pc:docMk/>
            <pc:sldMk cId="1231250487" sldId="429"/>
            <ac:picMk id="13" creationId="{1601F30E-8E28-7AE0-A746-D5055BFC806A}"/>
          </ac:picMkLst>
        </pc:picChg>
      </pc:sldChg>
      <pc:sldChg chg="addSp delSp modSp add mod">
        <pc:chgData name="tariu Main" userId="7d83114226db9beb" providerId="LiveId" clId="{06362D0F-B0DA-4346-8AC2-F90F6FFA3901}" dt="2023-11-15T16:55:38.093" v="3171" actId="1076"/>
        <pc:sldMkLst>
          <pc:docMk/>
          <pc:sldMk cId="3598427767" sldId="430"/>
        </pc:sldMkLst>
        <pc:spChg chg="mod">
          <ac:chgData name="tariu Main" userId="7d83114226db9beb" providerId="LiveId" clId="{06362D0F-B0DA-4346-8AC2-F90F6FFA3901}" dt="2023-11-15T16:45:58.020" v="2628" actId="20577"/>
          <ac:spMkLst>
            <pc:docMk/>
            <pc:sldMk cId="3598427767" sldId="430"/>
            <ac:spMk id="2" creationId="{3A3C7BDB-B7D1-465C-9965-C0C4D79D10F4}"/>
          </ac:spMkLst>
        </pc:spChg>
        <pc:spChg chg="add del mod">
          <ac:chgData name="tariu Main" userId="7d83114226db9beb" providerId="LiveId" clId="{06362D0F-B0DA-4346-8AC2-F90F6FFA3901}" dt="2023-11-15T16:46:12.627" v="2631" actId="478"/>
          <ac:spMkLst>
            <pc:docMk/>
            <pc:sldMk cId="3598427767" sldId="430"/>
            <ac:spMk id="4" creationId="{FEF9204F-FDA3-2432-51ED-77849957ACA5}"/>
          </ac:spMkLst>
        </pc:spChg>
        <pc:spChg chg="add mod">
          <ac:chgData name="tariu Main" userId="7d83114226db9beb" providerId="LiveId" clId="{06362D0F-B0DA-4346-8AC2-F90F6FFA3901}" dt="2023-11-15T16:47:42.520" v="2779" actId="14100"/>
          <ac:spMkLst>
            <pc:docMk/>
            <pc:sldMk cId="3598427767" sldId="430"/>
            <ac:spMk id="5" creationId="{6C041A5B-D38E-2ACF-0299-1C86DB300397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9" creationId="{BEEC957E-E01B-976E-1E2C-961F01318863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1" creationId="{A4FE93F9-8769-DFDA-243C-A61C6F9E3C41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5" creationId="{5C686FC4-2291-4EF8-5888-43EBD87FD632}"/>
          </ac:spMkLst>
        </pc:spChg>
        <pc:spChg chg="del">
          <ac:chgData name="tariu Main" userId="7d83114226db9beb" providerId="LiveId" clId="{06362D0F-B0DA-4346-8AC2-F90F6FFA3901}" dt="2023-11-15T16:46:15.297" v="2632" actId="478"/>
          <ac:spMkLst>
            <pc:docMk/>
            <pc:sldMk cId="3598427767" sldId="430"/>
            <ac:spMk id="16" creationId="{FF115987-41AD-00F7-862A-F247F4477DC6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7" creationId="{774A7190-0CF9-5467-B6E0-8654D604CD83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8" creationId="{EAA59D8B-FF18-E4CC-CB40-4A91D7132534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9" creationId="{3B349D8A-0E5A-E5BA-58F1-84A09FE02F52}"/>
          </ac:spMkLst>
        </pc:spChg>
        <pc:spChg chg="del">
          <ac:chgData name="tariu Main" userId="7d83114226db9beb" providerId="LiveId" clId="{06362D0F-B0DA-4346-8AC2-F90F6FFA3901}" dt="2023-11-15T16:46:09.436" v="2630" actId="478"/>
          <ac:spMkLst>
            <pc:docMk/>
            <pc:sldMk cId="3598427767" sldId="430"/>
            <ac:spMk id="20" creationId="{A7D09487-8722-20FD-46E1-E6A9E8110A17}"/>
          </ac:spMkLst>
        </pc:spChg>
        <pc:spChg chg="add mod">
          <ac:chgData name="tariu Main" userId="7d83114226db9beb" providerId="LiveId" clId="{06362D0F-B0DA-4346-8AC2-F90F6FFA3901}" dt="2023-11-15T16:52:08.518" v="2889" actId="1076"/>
          <ac:spMkLst>
            <pc:docMk/>
            <pc:sldMk cId="3598427767" sldId="430"/>
            <ac:spMk id="22" creationId="{83678522-EC9E-1679-15D5-53D97601AA11}"/>
          </ac:spMkLst>
        </pc:spChg>
        <pc:spChg chg="add mod">
          <ac:chgData name="tariu Main" userId="7d83114226db9beb" providerId="LiveId" clId="{06362D0F-B0DA-4346-8AC2-F90F6FFA3901}" dt="2023-11-15T16:52:27.642" v="2902" actId="14100"/>
          <ac:spMkLst>
            <pc:docMk/>
            <pc:sldMk cId="3598427767" sldId="430"/>
            <ac:spMk id="23" creationId="{9FF60D7F-EF76-718A-B316-6752A41D94E7}"/>
          </ac:spMkLst>
        </pc:spChg>
        <pc:spChg chg="add mod">
          <ac:chgData name="tariu Main" userId="7d83114226db9beb" providerId="LiveId" clId="{06362D0F-B0DA-4346-8AC2-F90F6FFA3901}" dt="2023-11-15T16:54:41.477" v="3027" actId="1076"/>
          <ac:spMkLst>
            <pc:docMk/>
            <pc:sldMk cId="3598427767" sldId="430"/>
            <ac:spMk id="24" creationId="{1C67BFF2-A8DF-D238-44EB-FC09EF8B1CC4}"/>
          </ac:spMkLst>
        </pc:spChg>
        <pc:spChg chg="add mod">
          <ac:chgData name="tariu Main" userId="7d83114226db9beb" providerId="LiveId" clId="{06362D0F-B0DA-4346-8AC2-F90F6FFA3901}" dt="2023-11-15T16:55:38.093" v="3171" actId="1076"/>
          <ac:spMkLst>
            <pc:docMk/>
            <pc:sldMk cId="3598427767" sldId="430"/>
            <ac:spMk id="25" creationId="{485792E3-0C31-C77D-0784-563611BF86AB}"/>
          </ac:spMkLst>
        </pc:spChg>
        <pc:graphicFrameChg chg="add mod modGraphic">
          <ac:chgData name="tariu Main" userId="7d83114226db9beb" providerId="LiveId" clId="{06362D0F-B0DA-4346-8AC2-F90F6FFA3901}" dt="2023-11-15T16:50:36.510" v="2862" actId="122"/>
          <ac:graphicFrameMkLst>
            <pc:docMk/>
            <pc:sldMk cId="3598427767" sldId="430"/>
            <ac:graphicFrameMk id="7" creationId="{B55C3A47-6B82-EC1F-2275-107BAB027038}"/>
          </ac:graphicFrameMkLst>
        </pc:graphicFrameChg>
        <pc:graphicFrameChg chg="del">
          <ac:chgData name="tariu Main" userId="7d83114226db9beb" providerId="LiveId" clId="{06362D0F-B0DA-4346-8AC2-F90F6FFA3901}" dt="2023-11-15T16:45:50.699" v="2627" actId="478"/>
          <ac:graphicFrameMkLst>
            <pc:docMk/>
            <pc:sldMk cId="3598427767" sldId="430"/>
            <ac:graphicFrameMk id="10" creationId="{92CBE84F-2A0A-3C7B-C4AE-AE7BC02EA990}"/>
          </ac:graphicFrameMkLst>
        </pc:graphicFrameChg>
        <pc:graphicFrameChg chg="del">
          <ac:chgData name="tariu Main" userId="7d83114226db9beb" providerId="LiveId" clId="{06362D0F-B0DA-4346-8AC2-F90F6FFA3901}" dt="2023-11-15T16:46:15.297" v="2632" actId="478"/>
          <ac:graphicFrameMkLst>
            <pc:docMk/>
            <pc:sldMk cId="3598427767" sldId="430"/>
            <ac:graphicFrameMk id="12" creationId="{F844BA33-9218-4B60-18DE-9175B91B6724}"/>
          </ac:graphicFrameMkLst>
        </pc:graphicFrameChg>
        <pc:graphicFrameChg chg="add mod modGraphic">
          <ac:chgData name="tariu Main" userId="7d83114226db9beb" providerId="LiveId" clId="{06362D0F-B0DA-4346-8AC2-F90F6FFA3901}" dt="2023-11-15T16:51:12.959" v="2864" actId="1076"/>
          <ac:graphicFrameMkLst>
            <pc:docMk/>
            <pc:sldMk cId="3598427767" sldId="430"/>
            <ac:graphicFrameMk id="14" creationId="{2C71756F-3CBE-51F0-CE10-9C58EBA6EC4D}"/>
          </ac:graphicFrameMkLst>
        </pc:graphicFrameChg>
        <pc:picChg chg="del">
          <ac:chgData name="tariu Main" userId="7d83114226db9beb" providerId="LiveId" clId="{06362D0F-B0DA-4346-8AC2-F90F6FFA3901}" dt="2023-11-15T16:46:02.474" v="2629" actId="478"/>
          <ac:picMkLst>
            <pc:docMk/>
            <pc:sldMk cId="3598427767" sldId="430"/>
            <ac:picMk id="6" creationId="{AEAE94B6-32CF-E76B-8A46-2083EB7E8DCA}"/>
          </ac:picMkLst>
        </pc:picChg>
        <pc:picChg chg="del">
          <ac:chgData name="tariu Main" userId="7d83114226db9beb" providerId="LiveId" clId="{06362D0F-B0DA-4346-8AC2-F90F6FFA3901}" dt="2023-11-15T16:46:02.474" v="2629" actId="478"/>
          <ac:picMkLst>
            <pc:docMk/>
            <pc:sldMk cId="3598427767" sldId="430"/>
            <ac:picMk id="13" creationId="{1601F30E-8E28-7AE0-A746-D5055BFC806A}"/>
          </ac:picMkLst>
        </pc:picChg>
      </pc:sldChg>
      <pc:sldChg chg="addSp delSp modSp add mod">
        <pc:chgData name="tariu Main" userId="7d83114226db9beb" providerId="LiveId" clId="{06362D0F-B0DA-4346-8AC2-F90F6FFA3901}" dt="2023-11-15T17:01:33.962" v="3284" actId="20577"/>
        <pc:sldMkLst>
          <pc:docMk/>
          <pc:sldMk cId="2768918450" sldId="431"/>
        </pc:sldMkLst>
        <pc:spChg chg="mod">
          <ac:chgData name="tariu Main" userId="7d83114226db9beb" providerId="LiveId" clId="{06362D0F-B0DA-4346-8AC2-F90F6FFA3901}" dt="2023-11-15T17:01:33.962" v="3284" actId="20577"/>
          <ac:spMkLst>
            <pc:docMk/>
            <pc:sldMk cId="2768918450" sldId="431"/>
            <ac:spMk id="2" creationId="{3A3C7BDB-B7D1-465C-9965-C0C4D79D10F4}"/>
          </ac:spMkLst>
        </pc:spChg>
        <pc:spChg chg="add del mod">
          <ac:chgData name="tariu Main" userId="7d83114226db9beb" providerId="LiveId" clId="{06362D0F-B0DA-4346-8AC2-F90F6FFA3901}" dt="2023-11-15T16:59:36.099" v="3206" actId="478"/>
          <ac:spMkLst>
            <pc:docMk/>
            <pc:sldMk cId="2768918450" sldId="431"/>
            <ac:spMk id="4" creationId="{7079B54D-C679-C23B-5264-52F8AD751AEF}"/>
          </ac:spMkLst>
        </pc:spChg>
        <pc:spChg chg="del mod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5" creationId="{6C041A5B-D38E-2ACF-0299-1C86DB300397}"/>
          </ac:spMkLst>
        </pc:spChg>
        <pc:spChg chg="del">
          <ac:chgData name="tariu Main" userId="7d83114226db9beb" providerId="LiveId" clId="{06362D0F-B0DA-4346-8AC2-F90F6FFA3901}" dt="2023-11-15T16:59:34.013" v="3205" actId="478"/>
          <ac:spMkLst>
            <pc:docMk/>
            <pc:sldMk cId="2768918450" sldId="431"/>
            <ac:spMk id="22" creationId="{83678522-EC9E-1679-15D5-53D97601AA11}"/>
          </ac:spMkLst>
        </pc:spChg>
        <pc:spChg chg="del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23" creationId="{9FF60D7F-EF76-718A-B316-6752A41D94E7}"/>
          </ac:spMkLst>
        </pc:spChg>
        <pc:spChg chg="del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24" creationId="{1C67BFF2-A8DF-D238-44EB-FC09EF8B1CC4}"/>
          </ac:spMkLst>
        </pc:spChg>
        <pc:spChg chg="del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25" creationId="{485792E3-0C31-C77D-0784-563611BF86AB}"/>
          </ac:spMkLst>
        </pc:spChg>
        <pc:graphicFrameChg chg="del">
          <ac:chgData name="tariu Main" userId="7d83114226db9beb" providerId="LiveId" clId="{06362D0F-B0DA-4346-8AC2-F90F6FFA3901}" dt="2023-11-15T16:59:31.123" v="3204" actId="478"/>
          <ac:graphicFrameMkLst>
            <pc:docMk/>
            <pc:sldMk cId="2768918450" sldId="431"/>
            <ac:graphicFrameMk id="7" creationId="{B55C3A47-6B82-EC1F-2275-107BAB027038}"/>
          </ac:graphicFrameMkLst>
        </pc:graphicFrameChg>
        <pc:graphicFrameChg chg="del">
          <ac:chgData name="tariu Main" userId="7d83114226db9beb" providerId="LiveId" clId="{06362D0F-B0DA-4346-8AC2-F90F6FFA3901}" dt="2023-11-15T16:59:34.013" v="3205" actId="478"/>
          <ac:graphicFrameMkLst>
            <pc:docMk/>
            <pc:sldMk cId="2768918450" sldId="431"/>
            <ac:graphicFrameMk id="14" creationId="{2C71756F-3CBE-51F0-CE10-9C58EBA6EC4D}"/>
          </ac:graphicFrameMkLst>
        </pc:graphicFrameChg>
        <pc:picChg chg="add mod">
          <ac:chgData name="tariu Main" userId="7d83114226db9beb" providerId="LiveId" clId="{06362D0F-B0DA-4346-8AC2-F90F6FFA3901}" dt="2023-11-15T16:59:57.279" v="3264" actId="1035"/>
          <ac:picMkLst>
            <pc:docMk/>
            <pc:sldMk cId="2768918450" sldId="431"/>
            <ac:picMk id="9" creationId="{AD198D0F-9334-2E0A-CF49-EF76133ADBAD}"/>
          </ac:picMkLst>
        </pc:picChg>
      </pc:sldChg>
      <pc:sldChg chg="addSp delSp modSp add mod">
        <pc:chgData name="tariu Main" userId="7d83114226db9beb" providerId="LiveId" clId="{06362D0F-B0DA-4346-8AC2-F90F6FFA3901}" dt="2023-11-15T17:04:42.651" v="3291" actId="1076"/>
        <pc:sldMkLst>
          <pc:docMk/>
          <pc:sldMk cId="3304728735" sldId="432"/>
        </pc:sldMkLst>
        <pc:picChg chg="add mod">
          <ac:chgData name="tariu Main" userId="7d83114226db9beb" providerId="LiveId" clId="{06362D0F-B0DA-4346-8AC2-F90F6FFA3901}" dt="2023-11-15T17:04:42.651" v="3291" actId="1076"/>
          <ac:picMkLst>
            <pc:docMk/>
            <pc:sldMk cId="3304728735" sldId="432"/>
            <ac:picMk id="4" creationId="{DBCB3B8E-3AB8-B356-1AB1-5CFCC9E5C860}"/>
          </ac:picMkLst>
        </pc:picChg>
        <pc:picChg chg="del">
          <ac:chgData name="tariu Main" userId="7d83114226db9beb" providerId="LiveId" clId="{06362D0F-B0DA-4346-8AC2-F90F6FFA3901}" dt="2023-11-15T17:04:28.828" v="3286" actId="478"/>
          <ac:picMkLst>
            <pc:docMk/>
            <pc:sldMk cId="3304728735" sldId="432"/>
            <ac:picMk id="9" creationId="{AD198D0F-9334-2E0A-CF49-EF76133ADBAD}"/>
          </ac:picMkLst>
        </pc:picChg>
      </pc:sldChg>
      <pc:sldChg chg="addSp delSp modSp add mod">
        <pc:chgData name="tariu Main" userId="7d83114226db9beb" providerId="LiveId" clId="{06362D0F-B0DA-4346-8AC2-F90F6FFA3901}" dt="2023-11-15T17:49:27.971" v="4142" actId="21"/>
        <pc:sldMkLst>
          <pc:docMk/>
          <pc:sldMk cId="2871464876" sldId="433"/>
        </pc:sldMkLst>
        <pc:spChg chg="mod">
          <ac:chgData name="tariu Main" userId="7d83114226db9beb" providerId="LiveId" clId="{06362D0F-B0DA-4346-8AC2-F90F6FFA3901}" dt="2023-11-15T17:27:42.418" v="3347" actId="207"/>
          <ac:spMkLst>
            <pc:docMk/>
            <pc:sldMk cId="2871464876" sldId="433"/>
            <ac:spMk id="2" creationId="{3A3C7BDB-B7D1-465C-9965-C0C4D79D10F4}"/>
          </ac:spMkLst>
        </pc:spChg>
        <pc:spChg chg="add mod">
          <ac:chgData name="tariu Main" userId="7d83114226db9beb" providerId="LiveId" clId="{06362D0F-B0DA-4346-8AC2-F90F6FFA3901}" dt="2023-11-15T17:31:15.562" v="3792" actId="1036"/>
          <ac:spMkLst>
            <pc:docMk/>
            <pc:sldMk cId="2871464876" sldId="433"/>
            <ac:spMk id="3" creationId="{F73DA42A-E3C3-F81B-B26B-BCE69818C6C2}"/>
          </ac:spMkLst>
        </pc:spChg>
        <pc:spChg chg="add mod">
          <ac:chgData name="tariu Main" userId="7d83114226db9beb" providerId="LiveId" clId="{06362D0F-B0DA-4346-8AC2-F90F6FFA3901}" dt="2023-11-15T17:49:27.971" v="4142" actId="21"/>
          <ac:spMkLst>
            <pc:docMk/>
            <pc:sldMk cId="2871464876" sldId="433"/>
            <ac:spMk id="4" creationId="{90852B7E-8678-124E-A88C-ECA6CDDF285B}"/>
          </ac:spMkLst>
        </pc:spChg>
        <pc:spChg chg="mod">
          <ac:chgData name="tariu Main" userId="7d83114226db9beb" providerId="LiveId" clId="{06362D0F-B0DA-4346-8AC2-F90F6FFA3901}" dt="2023-11-15T17:28:35.729" v="3411" actId="14100"/>
          <ac:spMkLst>
            <pc:docMk/>
            <pc:sldMk cId="2871464876" sldId="433"/>
            <ac:spMk id="5" creationId="{6C041A5B-D38E-2ACF-0299-1C86DB300397}"/>
          </ac:spMkLst>
        </pc:spChg>
        <pc:spChg chg="add mod">
          <ac:chgData name="tariu Main" userId="7d83114226db9beb" providerId="LiveId" clId="{06362D0F-B0DA-4346-8AC2-F90F6FFA3901}" dt="2023-11-15T17:31:15.562" v="3792" actId="1036"/>
          <ac:spMkLst>
            <pc:docMk/>
            <pc:sldMk cId="2871464876" sldId="433"/>
            <ac:spMk id="6" creationId="{A7E44CA7-CD9C-85F5-46C9-CEEF62A309AC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2" creationId="{83678522-EC9E-1679-15D5-53D97601AA11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3" creationId="{9FF60D7F-EF76-718A-B316-6752A41D94E7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4" creationId="{1C67BFF2-A8DF-D238-44EB-FC09EF8B1CC4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5" creationId="{485792E3-0C31-C77D-0784-563611BF86AB}"/>
          </ac:spMkLst>
        </pc:spChg>
        <pc:graphicFrameChg chg="del">
          <ac:chgData name="tariu Main" userId="7d83114226db9beb" providerId="LiveId" clId="{06362D0F-B0DA-4346-8AC2-F90F6FFA3901}" dt="2023-11-15T17:27:29.703" v="3336" actId="478"/>
          <ac:graphicFrameMkLst>
            <pc:docMk/>
            <pc:sldMk cId="2871464876" sldId="433"/>
            <ac:graphicFrameMk id="7" creationId="{B55C3A47-6B82-EC1F-2275-107BAB027038}"/>
          </ac:graphicFrameMkLst>
        </pc:graphicFrameChg>
        <pc:graphicFrameChg chg="del">
          <ac:chgData name="tariu Main" userId="7d83114226db9beb" providerId="LiveId" clId="{06362D0F-B0DA-4346-8AC2-F90F6FFA3901}" dt="2023-11-15T17:27:32.087" v="3337" actId="478"/>
          <ac:graphicFrameMkLst>
            <pc:docMk/>
            <pc:sldMk cId="2871464876" sldId="433"/>
            <ac:graphicFrameMk id="14" creationId="{2C71756F-3CBE-51F0-CE10-9C58EBA6EC4D}"/>
          </ac:graphicFrameMkLst>
        </pc:graphicFrameChg>
      </pc:sldChg>
      <pc:sldChg chg="addSp modSp add mod">
        <pc:chgData name="tariu Main" userId="7d83114226db9beb" providerId="LiveId" clId="{06362D0F-B0DA-4346-8AC2-F90F6FFA3901}" dt="2023-11-15T17:38:28.509" v="4109" actId="1076"/>
        <pc:sldMkLst>
          <pc:docMk/>
          <pc:sldMk cId="3452818078" sldId="434"/>
        </pc:sldMkLst>
        <pc:spChg chg="mod">
          <ac:chgData name="tariu Main" userId="7d83114226db9beb" providerId="LiveId" clId="{06362D0F-B0DA-4346-8AC2-F90F6FFA3901}" dt="2023-11-15T17:32:53.256" v="3861" actId="207"/>
          <ac:spMkLst>
            <pc:docMk/>
            <pc:sldMk cId="3452818078" sldId="434"/>
            <ac:spMk id="3" creationId="{F73DA42A-E3C3-F81B-B26B-BCE69818C6C2}"/>
          </ac:spMkLst>
        </pc:spChg>
        <pc:spChg chg="mod">
          <ac:chgData name="tariu Main" userId="7d83114226db9beb" providerId="LiveId" clId="{06362D0F-B0DA-4346-8AC2-F90F6FFA3901}" dt="2023-11-15T17:33:32.277" v="3920" actId="14100"/>
          <ac:spMkLst>
            <pc:docMk/>
            <pc:sldMk cId="3452818078" sldId="434"/>
            <ac:spMk id="4" creationId="{90852B7E-8678-124E-A88C-ECA6CDDF285B}"/>
          </ac:spMkLst>
        </pc:spChg>
        <pc:spChg chg="mod">
          <ac:chgData name="tariu Main" userId="7d83114226db9beb" providerId="LiveId" clId="{06362D0F-B0DA-4346-8AC2-F90F6FFA3901}" dt="2023-11-15T17:32:50.077" v="3860" actId="207"/>
          <ac:spMkLst>
            <pc:docMk/>
            <pc:sldMk cId="3452818078" sldId="434"/>
            <ac:spMk id="5" creationId="{6C041A5B-D38E-2ACF-0299-1C86DB300397}"/>
          </ac:spMkLst>
        </pc:spChg>
        <pc:spChg chg="mod">
          <ac:chgData name="tariu Main" userId="7d83114226db9beb" providerId="LiveId" clId="{06362D0F-B0DA-4346-8AC2-F90F6FFA3901}" dt="2023-11-15T17:38:02.345" v="4084" actId="1076"/>
          <ac:spMkLst>
            <pc:docMk/>
            <pc:sldMk cId="3452818078" sldId="434"/>
            <ac:spMk id="6" creationId="{A7E44CA7-CD9C-85F5-46C9-CEEF62A309AC}"/>
          </ac:spMkLst>
        </pc:spChg>
        <pc:spChg chg="add mod">
          <ac:chgData name="tariu Main" userId="7d83114226db9beb" providerId="LiveId" clId="{06362D0F-B0DA-4346-8AC2-F90F6FFA3901}" dt="2023-11-15T17:34:19.736" v="3985" actId="14100"/>
          <ac:spMkLst>
            <pc:docMk/>
            <pc:sldMk cId="3452818078" sldId="434"/>
            <ac:spMk id="7" creationId="{6DCE8A53-9F81-345E-02AF-5ADB8A541A70}"/>
          </ac:spMkLst>
        </pc:spChg>
        <pc:spChg chg="add mod">
          <ac:chgData name="tariu Main" userId="7d83114226db9beb" providerId="LiveId" clId="{06362D0F-B0DA-4346-8AC2-F90F6FFA3901}" dt="2023-11-15T17:34:47.748" v="4049" actId="1076"/>
          <ac:spMkLst>
            <pc:docMk/>
            <pc:sldMk cId="3452818078" sldId="434"/>
            <ac:spMk id="9" creationId="{1C2241E2-AA84-23E8-98F0-AA7FC41934EC}"/>
          </ac:spMkLst>
        </pc:spChg>
        <pc:spChg chg="add mod">
          <ac:chgData name="tariu Main" userId="7d83114226db9beb" providerId="LiveId" clId="{06362D0F-B0DA-4346-8AC2-F90F6FFA3901}" dt="2023-11-15T17:37:34.098" v="4078" actId="1076"/>
          <ac:spMkLst>
            <pc:docMk/>
            <pc:sldMk cId="3452818078" sldId="434"/>
            <ac:spMk id="10" creationId="{4B068AF9-1346-4FBB-5400-FCFB9688DFCB}"/>
          </ac:spMkLst>
        </pc:spChg>
        <pc:spChg chg="add mod">
          <ac:chgData name="tariu Main" userId="7d83114226db9beb" providerId="LiveId" clId="{06362D0F-B0DA-4346-8AC2-F90F6FFA3901}" dt="2023-11-15T17:37:59.288" v="4082" actId="1076"/>
          <ac:spMkLst>
            <pc:docMk/>
            <pc:sldMk cId="3452818078" sldId="434"/>
            <ac:spMk id="11" creationId="{F106B5B8-E93D-0DAC-31FD-52DC6D84D88C}"/>
          </ac:spMkLst>
        </pc:spChg>
        <pc:spChg chg="add mod">
          <ac:chgData name="tariu Main" userId="7d83114226db9beb" providerId="LiveId" clId="{06362D0F-B0DA-4346-8AC2-F90F6FFA3901}" dt="2023-11-15T17:38:28.509" v="4109" actId="1076"/>
          <ac:spMkLst>
            <pc:docMk/>
            <pc:sldMk cId="3452818078" sldId="434"/>
            <ac:spMk id="14" creationId="{1665D411-E780-4B93-55DA-FC54FA02CEF3}"/>
          </ac:spMkLst>
        </pc:spChg>
        <pc:picChg chg="add mod modCrop">
          <ac:chgData name="tariu Main" userId="7d83114226db9beb" providerId="LiveId" clId="{06362D0F-B0DA-4346-8AC2-F90F6FFA3901}" dt="2023-11-15T17:38:24.454" v="4108" actId="1076"/>
          <ac:picMkLst>
            <pc:docMk/>
            <pc:sldMk cId="3452818078" sldId="434"/>
            <ac:picMk id="13" creationId="{57BA8D4B-4374-9058-ACCC-8CBC8428F289}"/>
          </ac:picMkLst>
        </pc:picChg>
      </pc:sldChg>
      <pc:sldChg chg="addSp delSp modSp add mod">
        <pc:chgData name="tariu Main" userId="7d83114226db9beb" providerId="LiveId" clId="{06362D0F-B0DA-4346-8AC2-F90F6FFA3901}" dt="2023-11-15T17:52:52.509" v="4377" actId="1076"/>
        <pc:sldMkLst>
          <pc:docMk/>
          <pc:sldMk cId="756799596" sldId="435"/>
        </pc:sldMkLst>
        <pc:spChg chg="mod">
          <ac:chgData name="tariu Main" userId="7d83114226db9beb" providerId="LiveId" clId="{06362D0F-B0DA-4346-8AC2-F90F6FFA3901}" dt="2023-11-15T17:44:48.694" v="4133" actId="20577"/>
          <ac:spMkLst>
            <pc:docMk/>
            <pc:sldMk cId="756799596" sldId="435"/>
            <ac:spMk id="2" creationId="{3A3C7BDB-B7D1-465C-9965-C0C4D79D10F4}"/>
          </ac:spMkLst>
        </pc:spChg>
        <pc:spChg chg="del">
          <ac:chgData name="tariu Main" userId="7d83114226db9beb" providerId="LiveId" clId="{06362D0F-B0DA-4346-8AC2-F90F6FFA3901}" dt="2023-11-15T17:48:53.915" v="4135" actId="478"/>
          <ac:spMkLst>
            <pc:docMk/>
            <pc:sldMk cId="756799596" sldId="435"/>
            <ac:spMk id="3" creationId="{F73DA42A-E3C3-F81B-B26B-BCE69818C6C2}"/>
          </ac:spMkLst>
        </pc:spChg>
        <pc:spChg chg="del">
          <ac:chgData name="tariu Main" userId="7d83114226db9beb" providerId="LiveId" clId="{06362D0F-B0DA-4346-8AC2-F90F6FFA3901}" dt="2023-11-15T17:48:53.915" v="4135" actId="478"/>
          <ac:spMkLst>
            <pc:docMk/>
            <pc:sldMk cId="756799596" sldId="435"/>
            <ac:spMk id="4" creationId="{90852B7E-8678-124E-A88C-ECA6CDDF285B}"/>
          </ac:spMkLst>
        </pc:spChg>
        <pc:spChg chg="del">
          <ac:chgData name="tariu Main" userId="7d83114226db9beb" providerId="LiveId" clId="{06362D0F-B0DA-4346-8AC2-F90F6FFA3901}" dt="2023-11-15T17:48:48.262" v="4134" actId="478"/>
          <ac:spMkLst>
            <pc:docMk/>
            <pc:sldMk cId="756799596" sldId="435"/>
            <ac:spMk id="5" creationId="{6C041A5B-D38E-2ACF-0299-1C86DB300397}"/>
          </ac:spMkLst>
        </pc:spChg>
        <pc:spChg chg="del mod">
          <ac:chgData name="tariu Main" userId="7d83114226db9beb" providerId="LiveId" clId="{06362D0F-B0DA-4346-8AC2-F90F6FFA3901}" dt="2023-11-15T17:49:06.105" v="4139" actId="478"/>
          <ac:spMkLst>
            <pc:docMk/>
            <pc:sldMk cId="756799596" sldId="435"/>
            <ac:spMk id="6" creationId="{A7E44CA7-CD9C-85F5-46C9-CEEF62A309AC}"/>
          </ac:spMkLst>
        </pc:spChg>
        <pc:spChg chg="del">
          <ac:chgData name="tariu Main" userId="7d83114226db9beb" providerId="LiveId" clId="{06362D0F-B0DA-4346-8AC2-F90F6FFA3901}" dt="2023-11-15T17:48:48.262" v="4134" actId="478"/>
          <ac:spMkLst>
            <pc:docMk/>
            <pc:sldMk cId="756799596" sldId="435"/>
            <ac:spMk id="7" creationId="{6DCE8A53-9F81-345E-02AF-5ADB8A541A70}"/>
          </ac:spMkLst>
        </pc:spChg>
        <pc:spChg chg="del">
          <ac:chgData name="tariu Main" userId="7d83114226db9beb" providerId="LiveId" clId="{06362D0F-B0DA-4346-8AC2-F90F6FFA3901}" dt="2023-11-15T17:48:53.915" v="4135" actId="478"/>
          <ac:spMkLst>
            <pc:docMk/>
            <pc:sldMk cId="756799596" sldId="435"/>
            <ac:spMk id="9" creationId="{1C2241E2-AA84-23E8-98F0-AA7FC41934EC}"/>
          </ac:spMkLst>
        </pc:spChg>
        <pc:spChg chg="mod">
          <ac:chgData name="tariu Main" userId="7d83114226db9beb" providerId="LiveId" clId="{06362D0F-B0DA-4346-8AC2-F90F6FFA3901}" dt="2023-11-15T17:52:52.509" v="4377" actId="1076"/>
          <ac:spMkLst>
            <pc:docMk/>
            <pc:sldMk cId="756799596" sldId="435"/>
            <ac:spMk id="10" creationId="{4B068AF9-1346-4FBB-5400-FCFB9688DFCB}"/>
          </ac:spMkLst>
        </pc:spChg>
        <pc:spChg chg="mod">
          <ac:chgData name="tariu Main" userId="7d83114226db9beb" providerId="LiveId" clId="{06362D0F-B0DA-4346-8AC2-F90F6FFA3901}" dt="2023-11-15T17:52:52.509" v="4377" actId="1076"/>
          <ac:spMkLst>
            <pc:docMk/>
            <pc:sldMk cId="756799596" sldId="435"/>
            <ac:spMk id="11" creationId="{F106B5B8-E93D-0DAC-31FD-52DC6D84D88C}"/>
          </ac:spMkLst>
        </pc:spChg>
        <pc:spChg chg="mod">
          <ac:chgData name="tariu Main" userId="7d83114226db9beb" providerId="LiveId" clId="{06362D0F-B0DA-4346-8AC2-F90F6FFA3901}" dt="2023-11-15T17:52:52.509" v="4377" actId="1076"/>
          <ac:spMkLst>
            <pc:docMk/>
            <pc:sldMk cId="756799596" sldId="435"/>
            <ac:spMk id="14" creationId="{1665D411-E780-4B93-55DA-FC54FA02CEF3}"/>
          </ac:spMkLst>
        </pc:spChg>
        <pc:spChg chg="add del mod">
          <ac:chgData name="tariu Main" userId="7d83114226db9beb" providerId="LiveId" clId="{06362D0F-B0DA-4346-8AC2-F90F6FFA3901}" dt="2023-11-15T17:49:02.193" v="4137" actId="478"/>
          <ac:spMkLst>
            <pc:docMk/>
            <pc:sldMk cId="756799596" sldId="435"/>
            <ac:spMk id="15" creationId="{271675C3-6BDD-A7B4-624F-CAFEE6901B1C}"/>
          </ac:spMkLst>
        </pc:spChg>
        <pc:spChg chg="add mod">
          <ac:chgData name="tariu Main" userId="7d83114226db9beb" providerId="LiveId" clId="{06362D0F-B0DA-4346-8AC2-F90F6FFA3901}" dt="2023-11-15T17:52:12.542" v="4376" actId="1076"/>
          <ac:spMkLst>
            <pc:docMk/>
            <pc:sldMk cId="756799596" sldId="435"/>
            <ac:spMk id="17" creationId="{F550FCB1-CE24-81FA-630A-B6A725FF6EE9}"/>
          </ac:spMkLst>
        </pc:spChg>
        <pc:spChg chg="add mod">
          <ac:chgData name="tariu Main" userId="7d83114226db9beb" providerId="LiveId" clId="{06362D0F-B0DA-4346-8AC2-F90F6FFA3901}" dt="2023-11-15T17:52:04.014" v="4374" actId="20577"/>
          <ac:spMkLst>
            <pc:docMk/>
            <pc:sldMk cId="756799596" sldId="435"/>
            <ac:spMk id="18" creationId="{43410FA3-C621-6816-1A18-B8C16431EBF9}"/>
          </ac:spMkLst>
        </pc:spChg>
        <pc:picChg chg="mod">
          <ac:chgData name="tariu Main" userId="7d83114226db9beb" providerId="LiveId" clId="{06362D0F-B0DA-4346-8AC2-F90F6FFA3901}" dt="2023-11-15T17:52:52.509" v="4377" actId="1076"/>
          <ac:picMkLst>
            <pc:docMk/>
            <pc:sldMk cId="756799596" sldId="435"/>
            <ac:picMk id="13" creationId="{57BA8D4B-4374-9058-ACCC-8CBC8428F289}"/>
          </ac:picMkLst>
        </pc:picChg>
      </pc:sldChg>
      <pc:sldChg chg="addSp delSp modSp add mod">
        <pc:chgData name="tariu Main" userId="7d83114226db9beb" providerId="LiveId" clId="{06362D0F-B0DA-4346-8AC2-F90F6FFA3901}" dt="2023-11-15T18:22:07.837" v="4533" actId="20577"/>
        <pc:sldMkLst>
          <pc:docMk/>
          <pc:sldMk cId="1230420424" sldId="436"/>
        </pc:sldMkLst>
        <pc:spChg chg="mod">
          <ac:chgData name="tariu Main" userId="7d83114226db9beb" providerId="LiveId" clId="{06362D0F-B0DA-4346-8AC2-F90F6FFA3901}" dt="2023-11-15T18:08:24.798" v="4398" actId="20577"/>
          <ac:spMkLst>
            <pc:docMk/>
            <pc:sldMk cId="1230420424" sldId="436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8:22:07.837" v="4533" actId="20577"/>
          <ac:spMkLst>
            <pc:docMk/>
            <pc:sldMk cId="1230420424" sldId="436"/>
            <ac:spMk id="4" creationId="{9136E9C1-4F40-4B3C-CD7A-77A2E0E7C511}"/>
          </ac:spMkLst>
        </pc:spChg>
        <pc:spChg chg="del mod">
          <ac:chgData name="tariu Main" userId="7d83114226db9beb" providerId="LiveId" clId="{06362D0F-B0DA-4346-8AC2-F90F6FFA3901}" dt="2023-11-15T18:13:06.446" v="4463" actId="478"/>
          <ac:spMkLst>
            <pc:docMk/>
            <pc:sldMk cId="1230420424" sldId="436"/>
            <ac:spMk id="9" creationId="{C43B61BE-1822-C18A-3F2A-7769B1458007}"/>
          </ac:spMkLst>
        </pc:spChg>
        <pc:spChg chg="add del mod">
          <ac:chgData name="tariu Main" userId="7d83114226db9beb" providerId="LiveId" clId="{06362D0F-B0DA-4346-8AC2-F90F6FFA3901}" dt="2023-11-15T18:21:33.608" v="4488"/>
          <ac:spMkLst>
            <pc:docMk/>
            <pc:sldMk cId="1230420424" sldId="436"/>
            <ac:spMk id="13" creationId="{815631C7-D312-879A-FAFA-136D3F5D6F4D}"/>
          </ac:spMkLst>
        </pc:spChg>
        <pc:spChg chg="add mod">
          <ac:chgData name="tariu Main" userId="7d83114226db9beb" providerId="LiveId" clId="{06362D0F-B0DA-4346-8AC2-F90F6FFA3901}" dt="2023-11-15T18:21:42.270" v="4489" actId="1076"/>
          <ac:spMkLst>
            <pc:docMk/>
            <pc:sldMk cId="1230420424" sldId="436"/>
            <ac:spMk id="14" creationId="{E4D0F22B-F70C-5B6E-018B-14F2AAEEAE2C}"/>
          </ac:spMkLst>
        </pc:spChg>
        <pc:picChg chg="del">
          <ac:chgData name="tariu Main" userId="7d83114226db9beb" providerId="LiveId" clId="{06362D0F-B0DA-4346-8AC2-F90F6FFA3901}" dt="2023-11-15T18:08:55.500" v="4409" actId="478"/>
          <ac:picMkLst>
            <pc:docMk/>
            <pc:sldMk cId="1230420424" sldId="436"/>
            <ac:picMk id="3" creationId="{797DF3C3-88C7-B913-90DC-8D08A8850EB1}"/>
          </ac:picMkLst>
        </pc:picChg>
        <pc:picChg chg="del">
          <ac:chgData name="tariu Main" userId="7d83114226db9beb" providerId="LiveId" clId="{06362D0F-B0DA-4346-8AC2-F90F6FFA3901}" dt="2023-11-15T18:08:58.172" v="4410" actId="478"/>
          <ac:picMkLst>
            <pc:docMk/>
            <pc:sldMk cId="1230420424" sldId="436"/>
            <ac:picMk id="5" creationId="{09483347-F6AE-E95B-627D-8B27566A2212}"/>
          </ac:picMkLst>
        </pc:picChg>
        <pc:picChg chg="del">
          <ac:chgData name="tariu Main" userId="7d83114226db9beb" providerId="LiveId" clId="{06362D0F-B0DA-4346-8AC2-F90F6FFA3901}" dt="2023-11-15T18:08:51.543" v="4408" actId="478"/>
          <ac:picMkLst>
            <pc:docMk/>
            <pc:sldMk cId="1230420424" sldId="436"/>
            <ac:picMk id="6" creationId="{AEAE94B6-32CF-E76B-8A46-2083EB7E8DCA}"/>
          </ac:picMkLst>
        </pc:picChg>
        <pc:picChg chg="mod">
          <ac:chgData name="tariu Main" userId="7d83114226db9beb" providerId="LiveId" clId="{06362D0F-B0DA-4346-8AC2-F90F6FFA3901}" dt="2023-11-15T18:21:42.270" v="4489" actId="1076"/>
          <ac:picMkLst>
            <pc:docMk/>
            <pc:sldMk cId="1230420424" sldId="436"/>
            <ac:picMk id="7" creationId="{026FAE6D-402C-0186-A292-F9B00A775CA4}"/>
          </ac:picMkLst>
        </pc:picChg>
        <pc:picChg chg="add mod">
          <ac:chgData name="tariu Main" userId="7d83114226db9beb" providerId="LiveId" clId="{06362D0F-B0DA-4346-8AC2-F90F6FFA3901}" dt="2023-11-15T18:21:42.270" v="4489" actId="1076"/>
          <ac:picMkLst>
            <pc:docMk/>
            <pc:sldMk cId="1230420424" sldId="436"/>
            <ac:picMk id="10" creationId="{A2C17FCB-3A3C-8EAD-F63B-95C8D6A2DCC5}"/>
          </ac:picMkLst>
        </pc:picChg>
        <pc:picChg chg="add del mod">
          <ac:chgData name="tariu Main" userId="7d83114226db9beb" providerId="LiveId" clId="{06362D0F-B0DA-4346-8AC2-F90F6FFA3901}" dt="2023-11-15T18:18:07.483" v="4472" actId="478"/>
          <ac:picMkLst>
            <pc:docMk/>
            <pc:sldMk cId="1230420424" sldId="436"/>
            <ac:picMk id="11" creationId="{61376BF6-744C-B3F1-47D0-09780D74294D}"/>
          </ac:picMkLst>
        </pc:picChg>
        <pc:picChg chg="add mod">
          <ac:chgData name="tariu Main" userId="7d83114226db9beb" providerId="LiveId" clId="{06362D0F-B0DA-4346-8AC2-F90F6FFA3901}" dt="2023-11-15T18:21:42.270" v="4489" actId="1076"/>
          <ac:picMkLst>
            <pc:docMk/>
            <pc:sldMk cId="1230420424" sldId="436"/>
            <ac:picMk id="12" creationId="{8846FA5F-1AF5-D31E-77FE-4201B6C464A1}"/>
          </ac:picMkLst>
        </pc:picChg>
      </pc:sldChg>
      <pc:sldChg chg="addSp delSp modSp add mod">
        <pc:chgData name="tariu Main" userId="7d83114226db9beb" providerId="LiveId" clId="{06362D0F-B0DA-4346-8AC2-F90F6FFA3901}" dt="2023-11-15T18:58:46.058" v="4978" actId="478"/>
        <pc:sldMkLst>
          <pc:docMk/>
          <pc:sldMk cId="1298149018" sldId="437"/>
        </pc:sldMkLst>
        <pc:spChg chg="mod">
          <ac:chgData name="tariu Main" userId="7d83114226db9beb" providerId="LiveId" clId="{06362D0F-B0DA-4346-8AC2-F90F6FFA3901}" dt="2023-11-15T18:30:30.287" v="4642" actId="20577"/>
          <ac:spMkLst>
            <pc:docMk/>
            <pc:sldMk cId="1298149018" sldId="437"/>
            <ac:spMk id="4" creationId="{9136E9C1-4F40-4B3C-CD7A-77A2E0E7C511}"/>
          </ac:spMkLst>
        </pc:spChg>
        <pc:spChg chg="add mod">
          <ac:chgData name="tariu Main" userId="7d83114226db9beb" providerId="LiveId" clId="{06362D0F-B0DA-4346-8AC2-F90F6FFA3901}" dt="2023-11-15T18:56:41.888" v="4973" actId="14100"/>
          <ac:spMkLst>
            <pc:docMk/>
            <pc:sldMk cId="1298149018" sldId="437"/>
            <ac:spMk id="6" creationId="{ADCEF96E-133B-71DA-36F0-E8CD30B95757}"/>
          </ac:spMkLst>
        </pc:spChg>
        <pc:spChg chg="del">
          <ac:chgData name="tariu Main" userId="7d83114226db9beb" providerId="LiveId" clId="{06362D0F-B0DA-4346-8AC2-F90F6FFA3901}" dt="2023-11-15T18:22:36.650" v="4535" actId="478"/>
          <ac:spMkLst>
            <pc:docMk/>
            <pc:sldMk cId="1298149018" sldId="437"/>
            <ac:spMk id="14" creationId="{E4D0F22B-F70C-5B6E-018B-14F2AAEEAE2C}"/>
          </ac:spMkLst>
        </pc:spChg>
        <pc:picChg chg="add mod">
          <ac:chgData name="tariu Main" userId="7d83114226db9beb" providerId="LiveId" clId="{06362D0F-B0DA-4346-8AC2-F90F6FFA3901}" dt="2023-11-15T18:44:04.683" v="4647" actId="1076"/>
          <ac:picMkLst>
            <pc:docMk/>
            <pc:sldMk cId="1298149018" sldId="437"/>
            <ac:picMk id="5" creationId="{7A755175-B573-DC41-E9D1-3B4394A63176}"/>
          </ac:picMkLst>
        </pc:picChg>
        <pc:picChg chg="del">
          <ac:chgData name="tariu Main" userId="7d83114226db9beb" providerId="LiveId" clId="{06362D0F-B0DA-4346-8AC2-F90F6FFA3901}" dt="2023-11-15T18:22:36.650" v="4535" actId="478"/>
          <ac:picMkLst>
            <pc:docMk/>
            <pc:sldMk cId="1298149018" sldId="437"/>
            <ac:picMk id="7" creationId="{026FAE6D-402C-0186-A292-F9B00A775CA4}"/>
          </ac:picMkLst>
        </pc:picChg>
        <pc:picChg chg="del">
          <ac:chgData name="tariu Main" userId="7d83114226db9beb" providerId="LiveId" clId="{06362D0F-B0DA-4346-8AC2-F90F6FFA3901}" dt="2023-11-15T18:22:38.483" v="4536" actId="478"/>
          <ac:picMkLst>
            <pc:docMk/>
            <pc:sldMk cId="1298149018" sldId="437"/>
            <ac:picMk id="10" creationId="{A2C17FCB-3A3C-8EAD-F63B-95C8D6A2DCC5}"/>
          </ac:picMkLst>
        </pc:picChg>
        <pc:picChg chg="add del mod">
          <ac:chgData name="tariu Main" userId="7d83114226db9beb" providerId="LiveId" clId="{06362D0F-B0DA-4346-8AC2-F90F6FFA3901}" dt="2023-11-15T18:58:46.058" v="4978" actId="478"/>
          <ac:picMkLst>
            <pc:docMk/>
            <pc:sldMk cId="1298149018" sldId="437"/>
            <ac:picMk id="11" creationId="{0DCEAF74-E860-9044-D530-ECB7E6EC4E04}"/>
          </ac:picMkLst>
        </pc:picChg>
        <pc:picChg chg="del">
          <ac:chgData name="tariu Main" userId="7d83114226db9beb" providerId="LiveId" clId="{06362D0F-B0DA-4346-8AC2-F90F6FFA3901}" dt="2023-11-15T18:22:36.650" v="4535" actId="478"/>
          <ac:picMkLst>
            <pc:docMk/>
            <pc:sldMk cId="1298149018" sldId="437"/>
            <ac:picMk id="12" creationId="{8846FA5F-1AF5-D31E-77FE-4201B6C464A1}"/>
          </ac:picMkLst>
        </pc:picChg>
      </pc:sldChg>
      <pc:sldChg chg="modSp add mod">
        <pc:chgData name="tariu Main" userId="7d83114226db9beb" providerId="LiveId" clId="{06362D0F-B0DA-4346-8AC2-F90F6FFA3901}" dt="2023-11-15T18:50:11.696" v="4858" actId="20577"/>
        <pc:sldMkLst>
          <pc:docMk/>
          <pc:sldMk cId="4128883464" sldId="438"/>
        </pc:sldMkLst>
        <pc:spChg chg="mod">
          <ac:chgData name="tariu Main" userId="7d83114226db9beb" providerId="LiveId" clId="{06362D0F-B0DA-4346-8AC2-F90F6FFA3901}" dt="2023-11-15T18:50:11.696" v="4858" actId="20577"/>
          <ac:spMkLst>
            <pc:docMk/>
            <pc:sldMk cId="4128883464" sldId="438"/>
            <ac:spMk id="4" creationId="{9136E9C1-4F40-4B3C-CD7A-77A2E0E7C511}"/>
          </ac:spMkLst>
        </pc:spChg>
      </pc:sldChg>
      <pc:sldChg chg="delSp modSp add mod">
        <pc:chgData name="tariu Main" userId="7d83114226db9beb" providerId="LiveId" clId="{06362D0F-B0DA-4346-8AC2-F90F6FFA3901}" dt="2023-11-15T18:46:45.815" v="4669"/>
        <pc:sldMkLst>
          <pc:docMk/>
          <pc:sldMk cId="3845065503" sldId="439"/>
        </pc:sldMkLst>
        <pc:spChg chg="mod">
          <ac:chgData name="tariu Main" userId="7d83114226db9beb" providerId="LiveId" clId="{06362D0F-B0DA-4346-8AC2-F90F6FFA3901}" dt="2023-11-15T18:44:22.229" v="4656" actId="20577"/>
          <ac:spMkLst>
            <pc:docMk/>
            <pc:sldMk cId="3845065503" sldId="439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8:46:45.815" v="4669"/>
          <ac:spMkLst>
            <pc:docMk/>
            <pc:sldMk cId="3845065503" sldId="439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8:44:27.011" v="4657" actId="478"/>
          <ac:spMkLst>
            <pc:docMk/>
            <pc:sldMk cId="3845065503" sldId="439"/>
            <ac:spMk id="14" creationId="{E4D0F22B-F70C-5B6E-018B-14F2AAEEAE2C}"/>
          </ac:spMkLst>
        </pc:spChg>
        <pc:picChg chg="del">
          <ac:chgData name="tariu Main" userId="7d83114226db9beb" providerId="LiveId" clId="{06362D0F-B0DA-4346-8AC2-F90F6FFA3901}" dt="2023-11-15T18:44:27.011" v="4657" actId="478"/>
          <ac:picMkLst>
            <pc:docMk/>
            <pc:sldMk cId="3845065503" sldId="439"/>
            <ac:picMk id="7" creationId="{026FAE6D-402C-0186-A292-F9B00A775CA4}"/>
          </ac:picMkLst>
        </pc:picChg>
        <pc:picChg chg="del">
          <ac:chgData name="tariu Main" userId="7d83114226db9beb" providerId="LiveId" clId="{06362D0F-B0DA-4346-8AC2-F90F6FFA3901}" dt="2023-11-15T18:44:27.011" v="4657" actId="478"/>
          <ac:picMkLst>
            <pc:docMk/>
            <pc:sldMk cId="3845065503" sldId="439"/>
            <ac:picMk id="10" creationId="{A2C17FCB-3A3C-8EAD-F63B-95C8D6A2DCC5}"/>
          </ac:picMkLst>
        </pc:picChg>
        <pc:picChg chg="del">
          <ac:chgData name="tariu Main" userId="7d83114226db9beb" providerId="LiveId" clId="{06362D0F-B0DA-4346-8AC2-F90F6FFA3901}" dt="2023-11-15T18:44:27.011" v="4657" actId="478"/>
          <ac:picMkLst>
            <pc:docMk/>
            <pc:sldMk cId="3845065503" sldId="439"/>
            <ac:picMk id="12" creationId="{8846FA5F-1AF5-D31E-77FE-4201B6C464A1}"/>
          </ac:picMkLst>
        </pc:picChg>
      </pc:sldChg>
      <pc:sldChg chg="addSp delSp modSp add mod">
        <pc:chgData name="tariu Main" userId="7d83114226db9beb" providerId="LiveId" clId="{06362D0F-B0DA-4346-8AC2-F90F6FFA3901}" dt="2023-11-15T19:00:36.249" v="5047" actId="1076"/>
        <pc:sldMkLst>
          <pc:docMk/>
          <pc:sldMk cId="3253747068" sldId="440"/>
        </pc:sldMkLst>
        <pc:spChg chg="mod">
          <ac:chgData name="tariu Main" userId="7d83114226db9beb" providerId="LiveId" clId="{06362D0F-B0DA-4346-8AC2-F90F6FFA3901}" dt="2023-11-15T19:00:07.188" v="4992" actId="14100"/>
          <ac:spMkLst>
            <pc:docMk/>
            <pc:sldMk cId="3253747068" sldId="440"/>
            <ac:spMk id="6" creationId="{ADCEF96E-133B-71DA-36F0-E8CD30B95757}"/>
          </ac:spMkLst>
        </pc:spChg>
        <pc:spChg chg="add mod">
          <ac:chgData name="tariu Main" userId="7d83114226db9beb" providerId="LiveId" clId="{06362D0F-B0DA-4346-8AC2-F90F6FFA3901}" dt="2023-11-15T19:00:36.249" v="5047" actId="1076"/>
          <ac:spMkLst>
            <pc:docMk/>
            <pc:sldMk cId="3253747068" sldId="440"/>
            <ac:spMk id="12" creationId="{E23FAA44-E057-7823-060C-1C7DE5D621D0}"/>
          </ac:spMkLst>
        </pc:spChg>
        <pc:picChg chg="mod">
          <ac:chgData name="tariu Main" userId="7d83114226db9beb" providerId="LiveId" clId="{06362D0F-B0DA-4346-8AC2-F90F6FFA3901}" dt="2023-11-15T18:59:04.852" v="4984" actId="1076"/>
          <ac:picMkLst>
            <pc:docMk/>
            <pc:sldMk cId="3253747068" sldId="440"/>
            <ac:picMk id="11" creationId="{0DCEAF74-E860-9044-D530-ECB7E6EC4E04}"/>
          </ac:picMkLst>
        </pc:picChg>
        <pc:inkChg chg="add del">
          <ac:chgData name="tariu Main" userId="7d83114226db9beb" providerId="LiveId" clId="{06362D0F-B0DA-4346-8AC2-F90F6FFA3901}" dt="2023-11-15T18:59:41.124" v="4988" actId="9405"/>
          <ac:inkMkLst>
            <pc:docMk/>
            <pc:sldMk cId="3253747068" sldId="440"/>
            <ac:inkMk id="3" creationId="{10C43CFB-CE79-94BC-CFBC-82F8C5804C76}"/>
          </ac:inkMkLst>
        </pc:inkChg>
        <pc:inkChg chg="add del">
          <ac:chgData name="tariu Main" userId="7d83114226db9beb" providerId="LiveId" clId="{06362D0F-B0DA-4346-8AC2-F90F6FFA3901}" dt="2023-11-15T18:59:40.674" v="4987" actId="9405"/>
          <ac:inkMkLst>
            <pc:docMk/>
            <pc:sldMk cId="3253747068" sldId="440"/>
            <ac:inkMk id="7" creationId="{1F80C353-340F-9298-EF90-4D806F16A87F}"/>
          </ac:inkMkLst>
        </pc:inkChg>
        <pc:inkChg chg="add">
          <ac:chgData name="tariu Main" userId="7d83114226db9beb" providerId="LiveId" clId="{06362D0F-B0DA-4346-8AC2-F90F6FFA3901}" dt="2023-11-15T18:59:45.512" v="4989" actId="9405"/>
          <ac:inkMkLst>
            <pc:docMk/>
            <pc:sldMk cId="3253747068" sldId="440"/>
            <ac:inkMk id="9" creationId="{60C5CA03-0CD1-13F7-3A78-E9D3C35EB768}"/>
          </ac:inkMkLst>
        </pc:inkChg>
        <pc:inkChg chg="add del">
          <ac:chgData name="tariu Main" userId="7d83114226db9beb" providerId="LiveId" clId="{06362D0F-B0DA-4346-8AC2-F90F6FFA3901}" dt="2023-11-15T18:59:52.549" v="4991" actId="9405"/>
          <ac:inkMkLst>
            <pc:docMk/>
            <pc:sldMk cId="3253747068" sldId="440"/>
            <ac:inkMk id="10" creationId="{B5164C88-0912-DB5C-B72A-993E3E2EF56F}"/>
          </ac:inkMkLst>
        </pc:inkChg>
      </pc:sldChg>
      <pc:sldChg chg="addSp delSp modSp add mod">
        <pc:chgData name="tariu Main" userId="7d83114226db9beb" providerId="LiveId" clId="{06362D0F-B0DA-4346-8AC2-F90F6FFA3901}" dt="2023-11-15T19:06:58.094" v="5407" actId="20577"/>
        <pc:sldMkLst>
          <pc:docMk/>
          <pc:sldMk cId="592780058" sldId="441"/>
        </pc:sldMkLst>
        <pc:spChg chg="mod">
          <ac:chgData name="tariu Main" userId="7d83114226db9beb" providerId="LiveId" clId="{06362D0F-B0DA-4346-8AC2-F90F6FFA3901}" dt="2023-11-15T19:02:36.709" v="5094" actId="20577"/>
          <ac:spMkLst>
            <pc:docMk/>
            <pc:sldMk cId="592780058" sldId="441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06:58.094" v="5407" actId="20577"/>
          <ac:spMkLst>
            <pc:docMk/>
            <pc:sldMk cId="592780058" sldId="441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9:04:05.063" v="5231" actId="478"/>
          <ac:spMkLst>
            <pc:docMk/>
            <pc:sldMk cId="592780058" sldId="441"/>
            <ac:spMk id="14" creationId="{E4D0F22B-F70C-5B6E-018B-14F2AAEEAE2C}"/>
          </ac:spMkLst>
        </pc:spChg>
        <pc:picChg chg="add mod">
          <ac:chgData name="tariu Main" userId="7d83114226db9beb" providerId="LiveId" clId="{06362D0F-B0DA-4346-8AC2-F90F6FFA3901}" dt="2023-11-15T19:04:09.620" v="5235" actId="1076"/>
          <ac:picMkLst>
            <pc:docMk/>
            <pc:sldMk cId="592780058" sldId="441"/>
            <ac:picMk id="3" creationId="{2777245B-71A5-5724-2153-0C1B47769CE5}"/>
          </ac:picMkLst>
        </pc:picChg>
        <pc:picChg chg="del">
          <ac:chgData name="tariu Main" userId="7d83114226db9beb" providerId="LiveId" clId="{06362D0F-B0DA-4346-8AC2-F90F6FFA3901}" dt="2023-11-15T19:04:05.063" v="5231" actId="478"/>
          <ac:picMkLst>
            <pc:docMk/>
            <pc:sldMk cId="592780058" sldId="441"/>
            <ac:picMk id="7" creationId="{026FAE6D-402C-0186-A292-F9B00A775CA4}"/>
          </ac:picMkLst>
        </pc:picChg>
        <pc:picChg chg="del">
          <ac:chgData name="tariu Main" userId="7d83114226db9beb" providerId="LiveId" clId="{06362D0F-B0DA-4346-8AC2-F90F6FFA3901}" dt="2023-11-15T19:04:05.063" v="5231" actId="478"/>
          <ac:picMkLst>
            <pc:docMk/>
            <pc:sldMk cId="592780058" sldId="441"/>
            <ac:picMk id="10" creationId="{A2C17FCB-3A3C-8EAD-F63B-95C8D6A2DCC5}"/>
          </ac:picMkLst>
        </pc:picChg>
        <pc:picChg chg="del">
          <ac:chgData name="tariu Main" userId="7d83114226db9beb" providerId="LiveId" clId="{06362D0F-B0DA-4346-8AC2-F90F6FFA3901}" dt="2023-11-15T19:04:05.063" v="5231" actId="478"/>
          <ac:picMkLst>
            <pc:docMk/>
            <pc:sldMk cId="592780058" sldId="441"/>
            <ac:picMk id="12" creationId="{8846FA5F-1AF5-D31E-77FE-4201B6C464A1}"/>
          </ac:picMkLst>
        </pc:picChg>
      </pc:sldChg>
      <pc:sldChg chg="addSp modSp add mod">
        <pc:chgData name="tariu Main" userId="7d83114226db9beb" providerId="LiveId" clId="{06362D0F-B0DA-4346-8AC2-F90F6FFA3901}" dt="2023-11-15T19:09:09.225" v="5416" actId="1076"/>
        <pc:sldMkLst>
          <pc:docMk/>
          <pc:sldMk cId="1323020009" sldId="442"/>
        </pc:sldMkLst>
        <pc:spChg chg="mod">
          <ac:chgData name="tariu Main" userId="7d83114226db9beb" providerId="LiveId" clId="{06362D0F-B0DA-4346-8AC2-F90F6FFA3901}" dt="2023-11-15T19:07:09.221" v="5410" actId="20577"/>
          <ac:spMkLst>
            <pc:docMk/>
            <pc:sldMk cId="1323020009" sldId="442"/>
            <ac:spMk id="4" creationId="{9136E9C1-4F40-4B3C-CD7A-77A2E0E7C511}"/>
          </ac:spMkLst>
        </pc:spChg>
        <pc:picChg chg="mod">
          <ac:chgData name="tariu Main" userId="7d83114226db9beb" providerId="LiveId" clId="{06362D0F-B0DA-4346-8AC2-F90F6FFA3901}" dt="2023-11-15T19:09:09.225" v="5416" actId="1076"/>
          <ac:picMkLst>
            <pc:docMk/>
            <pc:sldMk cId="1323020009" sldId="442"/>
            <ac:picMk id="3" creationId="{2777245B-71A5-5724-2153-0C1B47769CE5}"/>
          </ac:picMkLst>
        </pc:picChg>
        <pc:picChg chg="add mod">
          <ac:chgData name="tariu Main" userId="7d83114226db9beb" providerId="LiveId" clId="{06362D0F-B0DA-4346-8AC2-F90F6FFA3901}" dt="2023-11-15T19:09:04.386" v="5415" actId="1076"/>
          <ac:picMkLst>
            <pc:docMk/>
            <pc:sldMk cId="1323020009" sldId="442"/>
            <ac:picMk id="6" creationId="{6FDAFA38-7F1F-EAB3-976A-CA1257B3C1EC}"/>
          </ac:picMkLst>
        </pc:picChg>
      </pc:sldChg>
      <pc:sldChg chg="addSp delSp modSp add mod">
        <pc:chgData name="tariu Main" userId="7d83114226db9beb" providerId="LiveId" clId="{06362D0F-B0DA-4346-8AC2-F90F6FFA3901}" dt="2023-11-15T19:12:49.022" v="5552" actId="1076"/>
        <pc:sldMkLst>
          <pc:docMk/>
          <pc:sldMk cId="3392275721" sldId="443"/>
        </pc:sldMkLst>
        <pc:spChg chg="mod">
          <ac:chgData name="tariu Main" userId="7d83114226db9beb" providerId="LiveId" clId="{06362D0F-B0DA-4346-8AC2-F90F6FFA3901}" dt="2023-11-15T19:09:50.721" v="5431"/>
          <ac:spMkLst>
            <pc:docMk/>
            <pc:sldMk cId="3392275721" sldId="443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09:55.214" v="5440" actId="20577"/>
          <ac:spMkLst>
            <pc:docMk/>
            <pc:sldMk cId="3392275721" sldId="443"/>
            <ac:spMk id="4" creationId="{9136E9C1-4F40-4B3C-CD7A-77A2E0E7C511}"/>
          </ac:spMkLst>
        </pc:spChg>
        <pc:spChg chg="mod">
          <ac:chgData name="tariu Main" userId="7d83114226db9beb" providerId="LiveId" clId="{06362D0F-B0DA-4346-8AC2-F90F6FFA3901}" dt="2023-11-15T19:12:49.022" v="5552" actId="1076"/>
          <ac:spMkLst>
            <pc:docMk/>
            <pc:sldMk cId="3392275721" sldId="443"/>
            <ac:spMk id="6" creationId="{ADCEF96E-133B-71DA-36F0-E8CD30B95757}"/>
          </ac:spMkLst>
        </pc:spChg>
        <pc:spChg chg="del">
          <ac:chgData name="tariu Main" userId="7d83114226db9beb" providerId="LiveId" clId="{06362D0F-B0DA-4346-8AC2-F90F6FFA3901}" dt="2023-11-15T19:12:43.874" v="5551" actId="478"/>
          <ac:spMkLst>
            <pc:docMk/>
            <pc:sldMk cId="3392275721" sldId="443"/>
            <ac:spMk id="12" creationId="{E23FAA44-E057-7823-060C-1C7DE5D621D0}"/>
          </ac:spMkLst>
        </pc:spChg>
        <pc:picChg chg="del">
          <ac:chgData name="tariu Main" userId="7d83114226db9beb" providerId="LiveId" clId="{06362D0F-B0DA-4346-8AC2-F90F6FFA3901}" dt="2023-11-15T19:11:19.019" v="5444" actId="478"/>
          <ac:picMkLst>
            <pc:docMk/>
            <pc:sldMk cId="3392275721" sldId="443"/>
            <ac:picMk id="5" creationId="{7A755175-B573-DC41-E9D1-3B4394A63176}"/>
          </ac:picMkLst>
        </pc:picChg>
        <pc:picChg chg="add mod">
          <ac:chgData name="tariu Main" userId="7d83114226db9beb" providerId="LiveId" clId="{06362D0F-B0DA-4346-8AC2-F90F6FFA3901}" dt="2023-11-15T19:11:28.835" v="5446" actId="14100"/>
          <ac:picMkLst>
            <pc:docMk/>
            <pc:sldMk cId="3392275721" sldId="443"/>
            <ac:picMk id="7" creationId="{8E11F5CE-D415-1B79-19D5-578BA1C7F3F3}"/>
          </ac:picMkLst>
        </pc:picChg>
        <pc:picChg chg="del">
          <ac:chgData name="tariu Main" userId="7d83114226db9beb" providerId="LiveId" clId="{06362D0F-B0DA-4346-8AC2-F90F6FFA3901}" dt="2023-11-15T19:10:40.304" v="5441" actId="478"/>
          <ac:picMkLst>
            <pc:docMk/>
            <pc:sldMk cId="3392275721" sldId="443"/>
            <ac:picMk id="11" creationId="{0DCEAF74-E860-9044-D530-ECB7E6EC4E04}"/>
          </ac:picMkLst>
        </pc:picChg>
        <pc:inkChg chg="del">
          <ac:chgData name="tariu Main" userId="7d83114226db9beb" providerId="LiveId" clId="{06362D0F-B0DA-4346-8AC2-F90F6FFA3901}" dt="2023-11-15T19:10:42.213" v="5442" actId="478"/>
          <ac:inkMkLst>
            <pc:docMk/>
            <pc:sldMk cId="3392275721" sldId="443"/>
            <ac:inkMk id="9" creationId="{60C5CA03-0CD1-13F7-3A78-E9D3C35EB768}"/>
          </ac:inkMkLst>
        </pc:inkChg>
      </pc:sldChg>
      <pc:sldChg chg="delSp modSp add mod">
        <pc:chgData name="tariu Main" userId="7d83114226db9beb" providerId="LiveId" clId="{06362D0F-B0DA-4346-8AC2-F90F6FFA3901}" dt="2023-11-15T19:14:55.771" v="5829" actId="20577"/>
        <pc:sldMkLst>
          <pc:docMk/>
          <pc:sldMk cId="3231622267" sldId="444"/>
        </pc:sldMkLst>
        <pc:spChg chg="mod">
          <ac:chgData name="tariu Main" userId="7d83114226db9beb" providerId="LiveId" clId="{06362D0F-B0DA-4346-8AC2-F90F6FFA3901}" dt="2023-11-15T19:13:14.448" v="5585" actId="20577"/>
          <ac:spMkLst>
            <pc:docMk/>
            <pc:sldMk cId="3231622267" sldId="444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14:55.771" v="5829" actId="20577"/>
          <ac:spMkLst>
            <pc:docMk/>
            <pc:sldMk cId="3231622267" sldId="444"/>
            <ac:spMk id="4" creationId="{9136E9C1-4F40-4B3C-CD7A-77A2E0E7C511}"/>
          </ac:spMkLst>
        </pc:spChg>
        <pc:picChg chg="del">
          <ac:chgData name="tariu Main" userId="7d83114226db9beb" providerId="LiveId" clId="{06362D0F-B0DA-4346-8AC2-F90F6FFA3901}" dt="2023-11-15T19:14:21.632" v="5746" actId="478"/>
          <ac:picMkLst>
            <pc:docMk/>
            <pc:sldMk cId="3231622267" sldId="444"/>
            <ac:picMk id="3" creationId="{2777245B-71A5-5724-2153-0C1B47769CE5}"/>
          </ac:picMkLst>
        </pc:picChg>
      </pc:sldChg>
      <pc:sldChg chg="addSp delSp modSp add mod">
        <pc:chgData name="tariu Main" userId="7d83114226db9beb" providerId="LiveId" clId="{06362D0F-B0DA-4346-8AC2-F90F6FFA3901}" dt="2023-11-15T19:27:25.816" v="6443" actId="20577"/>
        <pc:sldMkLst>
          <pc:docMk/>
          <pc:sldMk cId="1035770831" sldId="445"/>
        </pc:sldMkLst>
        <pc:spChg chg="mod">
          <ac:chgData name="tariu Main" userId="7d83114226db9beb" providerId="LiveId" clId="{06362D0F-B0DA-4346-8AC2-F90F6FFA3901}" dt="2023-11-15T19:27:25.816" v="6443" actId="20577"/>
          <ac:spMkLst>
            <pc:docMk/>
            <pc:sldMk cId="1035770831" sldId="445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15:23.221" v="5840" actId="20577"/>
          <ac:spMkLst>
            <pc:docMk/>
            <pc:sldMk cId="1035770831" sldId="445"/>
            <ac:spMk id="4" creationId="{9136E9C1-4F40-4B3C-CD7A-77A2E0E7C511}"/>
          </ac:spMkLst>
        </pc:spChg>
        <pc:spChg chg="mod">
          <ac:chgData name="tariu Main" userId="7d83114226db9beb" providerId="LiveId" clId="{06362D0F-B0DA-4346-8AC2-F90F6FFA3901}" dt="2023-11-15T19:21:32.621" v="6052" actId="20577"/>
          <ac:spMkLst>
            <pc:docMk/>
            <pc:sldMk cId="1035770831" sldId="445"/>
            <ac:spMk id="6" creationId="{ADCEF96E-133B-71DA-36F0-E8CD30B95757}"/>
          </ac:spMkLst>
        </pc:spChg>
        <pc:spChg chg="add mod">
          <ac:chgData name="tariu Main" userId="7d83114226db9beb" providerId="LiveId" clId="{06362D0F-B0DA-4346-8AC2-F90F6FFA3901}" dt="2023-11-15T19:21:48.969" v="6068" actId="1076"/>
          <ac:spMkLst>
            <pc:docMk/>
            <pc:sldMk cId="1035770831" sldId="445"/>
            <ac:spMk id="9" creationId="{F5AD5484-47F2-6ECA-DE0C-8A75D2971E02}"/>
          </ac:spMkLst>
        </pc:spChg>
        <pc:picChg chg="add mod modCrop">
          <ac:chgData name="tariu Main" userId="7d83114226db9beb" providerId="LiveId" clId="{06362D0F-B0DA-4346-8AC2-F90F6FFA3901}" dt="2023-11-15T19:16:20.324" v="5848" actId="1076"/>
          <ac:picMkLst>
            <pc:docMk/>
            <pc:sldMk cId="1035770831" sldId="445"/>
            <ac:picMk id="5" creationId="{C4CD8EDC-E2EB-40E3-C92B-2CC571DAA2AC}"/>
          </ac:picMkLst>
        </pc:picChg>
        <pc:picChg chg="del">
          <ac:chgData name="tariu Main" userId="7d83114226db9beb" providerId="LiveId" clId="{06362D0F-B0DA-4346-8AC2-F90F6FFA3901}" dt="2023-11-15T19:16:02.478" v="5842" actId="478"/>
          <ac:picMkLst>
            <pc:docMk/>
            <pc:sldMk cId="1035770831" sldId="445"/>
            <ac:picMk id="7" creationId="{8E11F5CE-D415-1B79-19D5-578BA1C7F3F3}"/>
          </ac:picMkLst>
        </pc:picChg>
      </pc:sldChg>
      <pc:sldChg chg="addSp modSp add mod">
        <pc:chgData name="tariu Main" userId="7d83114226db9beb" providerId="LiveId" clId="{06362D0F-B0DA-4346-8AC2-F90F6FFA3901}" dt="2023-11-15T19:27:34.124" v="6461" actId="20577"/>
        <pc:sldMkLst>
          <pc:docMk/>
          <pc:sldMk cId="3170616864" sldId="446"/>
        </pc:sldMkLst>
        <pc:spChg chg="mod">
          <ac:chgData name="tariu Main" userId="7d83114226db9beb" providerId="LiveId" clId="{06362D0F-B0DA-4346-8AC2-F90F6FFA3901}" dt="2023-11-15T19:27:34.124" v="6461" actId="20577"/>
          <ac:spMkLst>
            <pc:docMk/>
            <pc:sldMk cId="3170616864" sldId="446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26:03.120" v="6423" actId="207"/>
          <ac:spMkLst>
            <pc:docMk/>
            <pc:sldMk cId="3170616864" sldId="446"/>
            <ac:spMk id="6" creationId="{ADCEF96E-133B-71DA-36F0-E8CD30B95757}"/>
          </ac:spMkLst>
        </pc:spChg>
        <pc:inkChg chg="add">
          <ac:chgData name="tariu Main" userId="7d83114226db9beb" providerId="LiveId" clId="{06362D0F-B0DA-4346-8AC2-F90F6FFA3901}" dt="2023-11-15T19:24:28.787" v="6261" actId="9405"/>
          <ac:inkMkLst>
            <pc:docMk/>
            <pc:sldMk cId="3170616864" sldId="446"/>
            <ac:inkMk id="3" creationId="{6FA0EADB-DC19-592C-8AB1-54FAAEA55DFA}"/>
          </ac:inkMkLst>
        </pc:inkChg>
      </pc:sldChg>
      <pc:sldChg chg="addSp delSp modSp add mod">
        <pc:chgData name="tariu Main" userId="7d83114226db9beb" providerId="LiveId" clId="{06362D0F-B0DA-4346-8AC2-F90F6FFA3901}" dt="2023-11-15T19:34:56.241" v="6750" actId="1076"/>
        <pc:sldMkLst>
          <pc:docMk/>
          <pc:sldMk cId="3281944115" sldId="447"/>
        </pc:sldMkLst>
        <pc:spChg chg="mod">
          <ac:chgData name="tariu Main" userId="7d83114226db9beb" providerId="LiveId" clId="{06362D0F-B0DA-4346-8AC2-F90F6FFA3901}" dt="2023-11-15T19:28:56.608" v="6485" actId="20577"/>
          <ac:spMkLst>
            <pc:docMk/>
            <pc:sldMk cId="3281944115" sldId="447"/>
            <ac:spMk id="2" creationId="{3A3C7BDB-B7D1-465C-9965-C0C4D79D10F4}"/>
          </ac:spMkLst>
        </pc:spChg>
        <pc:spChg chg="add mod">
          <ac:chgData name="tariu Main" userId="7d83114226db9beb" providerId="LiveId" clId="{06362D0F-B0DA-4346-8AC2-F90F6FFA3901}" dt="2023-11-15T19:34:27.854" v="6710" actId="1076"/>
          <ac:spMkLst>
            <pc:docMk/>
            <pc:sldMk cId="3281944115" sldId="447"/>
            <ac:spMk id="3" creationId="{5FE904FB-AFEF-988B-B833-0856B9FC8B49}"/>
          </ac:spMkLst>
        </pc:spChg>
        <pc:spChg chg="add mod">
          <ac:chgData name="tariu Main" userId="7d83114226db9beb" providerId="LiveId" clId="{06362D0F-B0DA-4346-8AC2-F90F6FFA3901}" dt="2023-11-15T19:34:56.241" v="6750" actId="1076"/>
          <ac:spMkLst>
            <pc:docMk/>
            <pc:sldMk cId="3281944115" sldId="447"/>
            <ac:spMk id="4" creationId="{88CD2EAA-5B50-7A58-5048-B3B594825538}"/>
          </ac:spMkLst>
        </pc:spChg>
        <pc:spChg chg="del">
          <ac:chgData name="tariu Main" userId="7d83114226db9beb" providerId="LiveId" clId="{06362D0F-B0DA-4346-8AC2-F90F6FFA3901}" dt="2023-11-15T19:33:25.394" v="6609" actId="478"/>
          <ac:spMkLst>
            <pc:docMk/>
            <pc:sldMk cId="3281944115" sldId="447"/>
            <ac:spMk id="10" creationId="{4B068AF9-1346-4FBB-5400-FCFB9688DFCB}"/>
          </ac:spMkLst>
        </pc:spChg>
        <pc:spChg chg="del">
          <ac:chgData name="tariu Main" userId="7d83114226db9beb" providerId="LiveId" clId="{06362D0F-B0DA-4346-8AC2-F90F6FFA3901}" dt="2023-11-15T19:33:25.394" v="6609" actId="478"/>
          <ac:spMkLst>
            <pc:docMk/>
            <pc:sldMk cId="3281944115" sldId="447"/>
            <ac:spMk id="11" creationId="{F106B5B8-E93D-0DAC-31FD-52DC6D84D88C}"/>
          </ac:spMkLst>
        </pc:spChg>
        <pc:spChg chg="del">
          <ac:chgData name="tariu Main" userId="7d83114226db9beb" providerId="LiveId" clId="{06362D0F-B0DA-4346-8AC2-F90F6FFA3901}" dt="2023-11-15T19:33:25.394" v="6609" actId="478"/>
          <ac:spMkLst>
            <pc:docMk/>
            <pc:sldMk cId="3281944115" sldId="447"/>
            <ac:spMk id="14" creationId="{1665D411-E780-4B93-55DA-FC54FA02CEF3}"/>
          </ac:spMkLst>
        </pc:spChg>
        <pc:spChg chg="del">
          <ac:chgData name="tariu Main" userId="7d83114226db9beb" providerId="LiveId" clId="{06362D0F-B0DA-4346-8AC2-F90F6FFA3901}" dt="2023-11-15T19:33:27.678" v="6610" actId="478"/>
          <ac:spMkLst>
            <pc:docMk/>
            <pc:sldMk cId="3281944115" sldId="447"/>
            <ac:spMk id="17" creationId="{F550FCB1-CE24-81FA-630A-B6A725FF6EE9}"/>
          </ac:spMkLst>
        </pc:spChg>
        <pc:spChg chg="mod">
          <ac:chgData name="tariu Main" userId="7d83114226db9beb" providerId="LiveId" clId="{06362D0F-B0DA-4346-8AC2-F90F6FFA3901}" dt="2023-11-15T19:34:51.321" v="6749" actId="20577"/>
          <ac:spMkLst>
            <pc:docMk/>
            <pc:sldMk cId="3281944115" sldId="447"/>
            <ac:spMk id="18" creationId="{43410FA3-C621-6816-1A18-B8C16431EBF9}"/>
          </ac:spMkLst>
        </pc:spChg>
        <pc:picChg chg="del">
          <ac:chgData name="tariu Main" userId="7d83114226db9beb" providerId="LiveId" clId="{06362D0F-B0DA-4346-8AC2-F90F6FFA3901}" dt="2023-11-15T19:33:25.394" v="6609" actId="478"/>
          <ac:picMkLst>
            <pc:docMk/>
            <pc:sldMk cId="3281944115" sldId="447"/>
            <ac:picMk id="13" creationId="{57BA8D4B-4374-9058-ACCC-8CBC8428F289}"/>
          </ac:picMkLst>
        </pc:picChg>
      </pc:sldChg>
      <pc:sldChg chg="addSp delSp modSp add mod">
        <pc:chgData name="tariu Main" userId="7d83114226db9beb" providerId="LiveId" clId="{06362D0F-B0DA-4346-8AC2-F90F6FFA3901}" dt="2023-11-15T19:39:27.669" v="6788" actId="1076"/>
        <pc:sldMkLst>
          <pc:docMk/>
          <pc:sldMk cId="226801917" sldId="448"/>
        </pc:sldMkLst>
        <pc:spChg chg="del mod">
          <ac:chgData name="tariu Main" userId="7d83114226db9beb" providerId="LiveId" clId="{06362D0F-B0DA-4346-8AC2-F90F6FFA3901}" dt="2023-11-15T19:35:50.855" v="6755" actId="478"/>
          <ac:spMkLst>
            <pc:docMk/>
            <pc:sldMk cId="226801917" sldId="448"/>
            <ac:spMk id="3" creationId="{5FE904FB-AFEF-988B-B833-0856B9FC8B49}"/>
          </ac:spMkLst>
        </pc:spChg>
        <pc:spChg chg="mod">
          <ac:chgData name="tariu Main" userId="7d83114226db9beb" providerId="LiveId" clId="{06362D0F-B0DA-4346-8AC2-F90F6FFA3901}" dt="2023-11-15T19:35:54.038" v="6756" actId="1076"/>
          <ac:spMkLst>
            <pc:docMk/>
            <pc:sldMk cId="226801917" sldId="448"/>
            <ac:spMk id="4" creationId="{88CD2EAA-5B50-7A58-5048-B3B594825538}"/>
          </ac:spMkLst>
        </pc:spChg>
        <pc:spChg chg="del mod topLvl">
          <ac:chgData name="tariu Main" userId="7d83114226db9beb" providerId="LiveId" clId="{06362D0F-B0DA-4346-8AC2-F90F6FFA3901}" dt="2023-11-15T19:37:29.199" v="6773" actId="478"/>
          <ac:spMkLst>
            <pc:docMk/>
            <pc:sldMk cId="226801917" sldId="448"/>
            <ac:spMk id="9" creationId="{A0364922-B29F-72B3-60C3-2EB12E930F56}"/>
          </ac:spMkLst>
        </pc:spChg>
        <pc:spChg chg="add del">
          <ac:chgData name="tariu Main" userId="7d83114226db9beb" providerId="LiveId" clId="{06362D0F-B0DA-4346-8AC2-F90F6FFA3901}" dt="2023-11-15T19:38:37.306" v="6780" actId="34124"/>
          <ac:spMkLst>
            <pc:docMk/>
            <pc:sldMk cId="226801917" sldId="448"/>
            <ac:spMk id="10" creationId="{33499E91-CBD4-414D-82FD-3DE33AE4B5CC}"/>
          </ac:spMkLst>
        </pc:spChg>
        <pc:spChg chg="del mod topLvl">
          <ac:chgData name="tariu Main" userId="7d83114226db9beb" providerId="LiveId" clId="{06362D0F-B0DA-4346-8AC2-F90F6FFA3901}" dt="2023-11-15T19:37:12.176" v="6762" actId="478"/>
          <ac:spMkLst>
            <pc:docMk/>
            <pc:sldMk cId="226801917" sldId="448"/>
            <ac:spMk id="10" creationId="{BD931884-C330-DDE5-FCE0-3C4B97CA6396}"/>
          </ac:spMkLst>
        </pc:spChg>
        <pc:spChg chg="mod">
          <ac:chgData name="tariu Main" userId="7d83114226db9beb" providerId="LiveId" clId="{06362D0F-B0DA-4346-8AC2-F90F6FFA3901}" dt="2023-11-15T19:35:45.130" v="6753" actId="20577"/>
          <ac:spMkLst>
            <pc:docMk/>
            <pc:sldMk cId="226801917" sldId="448"/>
            <ac:spMk id="18" creationId="{43410FA3-C621-6816-1A18-B8C16431EBF9}"/>
          </ac:spMkLst>
        </pc:spChg>
        <pc:grpChg chg="add del mod">
          <ac:chgData name="tariu Main" userId="7d83114226db9beb" providerId="LiveId" clId="{06362D0F-B0DA-4346-8AC2-F90F6FFA3901}" dt="2023-11-15T19:37:12.176" v="6762" actId="478"/>
          <ac:grpSpMkLst>
            <pc:docMk/>
            <pc:sldMk cId="226801917" sldId="448"/>
            <ac:grpSpMk id="7" creationId="{5E799045-F06B-E7B8-9251-517A9694CF68}"/>
          </ac:grpSpMkLst>
        </pc:grpChg>
        <pc:picChg chg="add mod">
          <ac:chgData name="tariu Main" userId="7d83114226db9beb" providerId="LiveId" clId="{06362D0F-B0DA-4346-8AC2-F90F6FFA3901}" dt="2023-11-15T19:39:27.669" v="6788" actId="1076"/>
          <ac:picMkLst>
            <pc:docMk/>
            <pc:sldMk cId="226801917" sldId="448"/>
            <ac:picMk id="6" creationId="{8120FEF7-13D1-5588-4F92-5D0326754764}"/>
          </ac:picMkLst>
        </pc:picChg>
        <pc:inkChg chg="add del mod">
          <ac:chgData name="tariu Main" userId="7d83114226db9beb" providerId="LiveId" clId="{06362D0F-B0DA-4346-8AC2-F90F6FFA3901}" dt="2023-11-15T19:38:57.564" v="6784" actId="478"/>
          <ac:inkMkLst>
            <pc:docMk/>
            <pc:sldMk cId="226801917" sldId="448"/>
            <ac:inkMk id="3" creationId="{98E35FF2-E8B6-4EDF-A4EC-4D444D470148}"/>
          </ac:inkMkLst>
        </pc:inkChg>
        <pc:inkChg chg="add del">
          <ac:chgData name="tariu Main" userId="7d83114226db9beb" providerId="LiveId" clId="{06362D0F-B0DA-4346-8AC2-F90F6FFA3901}" dt="2023-11-15T19:38:00.263" v="6775" actId="9405"/>
          <ac:inkMkLst>
            <pc:docMk/>
            <pc:sldMk cId="226801917" sldId="448"/>
            <ac:inkMk id="11" creationId="{B2A19F31-5CCD-AC24-E268-D1AD1AC7701F}"/>
          </ac:inkMkLst>
        </pc:inkChg>
        <pc:inkChg chg="add del">
          <ac:chgData name="tariu Main" userId="7d83114226db9beb" providerId="LiveId" clId="{06362D0F-B0DA-4346-8AC2-F90F6FFA3901}" dt="2023-11-15T19:38:10.507" v="6777" actId="9405"/>
          <ac:inkMkLst>
            <pc:docMk/>
            <pc:sldMk cId="226801917" sldId="448"/>
            <ac:inkMk id="12" creationId="{7425120D-28F6-06C8-C19E-C0F0C3DF3CDD}"/>
          </ac:inkMkLst>
        </pc:inkChg>
        <pc:inkChg chg="add del">
          <ac:chgData name="tariu Main" userId="7d83114226db9beb" providerId="LiveId" clId="{06362D0F-B0DA-4346-8AC2-F90F6FFA3901}" dt="2023-11-15T19:38:34.597" v="6779" actId="34122"/>
          <ac:inkMkLst>
            <pc:docMk/>
            <pc:sldMk cId="226801917" sldId="448"/>
            <ac:inkMk id="13" creationId="{03AC864C-75FB-9AE7-561B-F4EB75413FEA}"/>
          </ac:inkMkLst>
        </pc:inkChg>
        <pc:inkChg chg="add del">
          <ac:chgData name="tariu Main" userId="7d83114226db9beb" providerId="LiveId" clId="{06362D0F-B0DA-4346-8AC2-F90F6FFA3901}" dt="2023-11-15T19:38:54.758" v="6783" actId="478"/>
          <ac:inkMkLst>
            <pc:docMk/>
            <pc:sldMk cId="226801917" sldId="448"/>
            <ac:inkMk id="14" creationId="{7ABCE78F-A326-A195-7BA0-B8F3FB2ABB25}"/>
          </ac:inkMkLst>
        </pc:inkChg>
        <pc:inkChg chg="add mod">
          <ac:chgData name="tariu Main" userId="7d83114226db9beb" providerId="LiveId" clId="{06362D0F-B0DA-4346-8AC2-F90F6FFA3901}" dt="2023-11-15T19:39:27.669" v="6788" actId="1076"/>
          <ac:inkMkLst>
            <pc:docMk/>
            <pc:sldMk cId="226801917" sldId="448"/>
            <ac:inkMk id="15" creationId="{6E79EC14-3897-4FCC-0CEB-E3AE8BFC3455}"/>
          </ac:inkMkLst>
        </pc:inkChg>
      </pc:sldChg>
      <pc:sldChg chg="addSp delSp modSp add mod">
        <pc:chgData name="tariu Main" userId="7d83114226db9beb" providerId="LiveId" clId="{06362D0F-B0DA-4346-8AC2-F90F6FFA3901}" dt="2023-11-15T19:40:46.720" v="6795" actId="1076"/>
        <pc:sldMkLst>
          <pc:docMk/>
          <pc:sldMk cId="3917877238" sldId="449"/>
        </pc:sldMkLst>
        <pc:spChg chg="del">
          <ac:chgData name="tariu Main" userId="7d83114226db9beb" providerId="LiveId" clId="{06362D0F-B0DA-4346-8AC2-F90F6FFA3901}" dt="2023-11-15T19:40:06.189" v="6790" actId="478"/>
          <ac:spMkLst>
            <pc:docMk/>
            <pc:sldMk cId="3917877238" sldId="449"/>
            <ac:spMk id="3" creationId="{5FE904FB-AFEF-988B-B833-0856B9FC8B49}"/>
          </ac:spMkLst>
        </pc:spChg>
        <pc:spChg chg="del">
          <ac:chgData name="tariu Main" userId="7d83114226db9beb" providerId="LiveId" clId="{06362D0F-B0DA-4346-8AC2-F90F6FFA3901}" dt="2023-11-15T19:40:06.189" v="6790" actId="478"/>
          <ac:spMkLst>
            <pc:docMk/>
            <pc:sldMk cId="3917877238" sldId="449"/>
            <ac:spMk id="4" creationId="{88CD2EAA-5B50-7A58-5048-B3B594825538}"/>
          </ac:spMkLst>
        </pc:spChg>
        <pc:spChg chg="del">
          <ac:chgData name="tariu Main" userId="7d83114226db9beb" providerId="LiveId" clId="{06362D0F-B0DA-4346-8AC2-F90F6FFA3901}" dt="2023-11-15T19:40:06.189" v="6790" actId="478"/>
          <ac:spMkLst>
            <pc:docMk/>
            <pc:sldMk cId="3917877238" sldId="449"/>
            <ac:spMk id="18" creationId="{43410FA3-C621-6816-1A18-B8C16431EBF9}"/>
          </ac:spMkLst>
        </pc:spChg>
        <pc:picChg chg="add mod">
          <ac:chgData name="tariu Main" userId="7d83114226db9beb" providerId="LiveId" clId="{06362D0F-B0DA-4346-8AC2-F90F6FFA3901}" dt="2023-11-15T19:40:46.720" v="6795" actId="1076"/>
          <ac:picMkLst>
            <pc:docMk/>
            <pc:sldMk cId="3917877238" sldId="449"/>
            <ac:picMk id="6" creationId="{0427E04B-E351-209E-8373-B02232757EBB}"/>
          </ac:picMkLst>
        </pc:picChg>
      </pc:sldChg>
      <pc:sldChg chg="addSp delSp modSp add mod">
        <pc:chgData name="tariu Main" userId="7d83114226db9beb" providerId="LiveId" clId="{06362D0F-B0DA-4346-8AC2-F90F6FFA3901}" dt="2023-11-15T19:45:46.807" v="6802" actId="1076"/>
        <pc:sldMkLst>
          <pc:docMk/>
          <pc:sldMk cId="1548269287" sldId="450"/>
        </pc:sldMkLst>
        <pc:picChg chg="add mod">
          <ac:chgData name="tariu Main" userId="7d83114226db9beb" providerId="LiveId" clId="{06362D0F-B0DA-4346-8AC2-F90F6FFA3901}" dt="2023-11-15T19:45:46.807" v="6802" actId="1076"/>
          <ac:picMkLst>
            <pc:docMk/>
            <pc:sldMk cId="1548269287" sldId="450"/>
            <ac:picMk id="4" creationId="{A0BE06A8-5852-70CF-3097-BCD405ECED34}"/>
          </ac:picMkLst>
        </pc:picChg>
        <pc:picChg chg="del">
          <ac:chgData name="tariu Main" userId="7d83114226db9beb" providerId="LiveId" clId="{06362D0F-B0DA-4346-8AC2-F90F6FFA3901}" dt="2023-11-15T19:44:14.637" v="6797" actId="478"/>
          <ac:picMkLst>
            <pc:docMk/>
            <pc:sldMk cId="1548269287" sldId="450"/>
            <ac:picMk id="6" creationId="{0427E04B-E351-209E-8373-B02232757EBB}"/>
          </ac:picMkLst>
        </pc:picChg>
      </pc:sldChg>
      <pc:sldChg chg="addSp delSp modSp add mod">
        <pc:chgData name="tariu Main" userId="7d83114226db9beb" providerId="LiveId" clId="{06362D0F-B0DA-4346-8AC2-F90F6FFA3901}" dt="2023-11-15T19:54:52.931" v="7092" actId="1076"/>
        <pc:sldMkLst>
          <pc:docMk/>
          <pc:sldMk cId="4037840183" sldId="451"/>
        </pc:sldMkLst>
        <pc:spChg chg="mod">
          <ac:chgData name="tariu Main" userId="7d83114226db9beb" providerId="LiveId" clId="{06362D0F-B0DA-4346-8AC2-F90F6FFA3901}" dt="2023-11-15T19:46:10.379" v="6835" actId="20577"/>
          <ac:spMkLst>
            <pc:docMk/>
            <pc:sldMk cId="4037840183" sldId="451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54:29.930" v="7084" actId="20577"/>
          <ac:spMkLst>
            <pc:docMk/>
            <pc:sldMk cId="4037840183" sldId="451"/>
            <ac:spMk id="4" creationId="{9136E9C1-4F40-4B3C-CD7A-77A2E0E7C511}"/>
          </ac:spMkLst>
        </pc:spChg>
        <pc:spChg chg="add mod">
          <ac:chgData name="tariu Main" userId="7d83114226db9beb" providerId="LiveId" clId="{06362D0F-B0DA-4346-8AC2-F90F6FFA3901}" dt="2023-11-15T19:54:52.931" v="7092" actId="1076"/>
          <ac:spMkLst>
            <pc:docMk/>
            <pc:sldMk cId="4037840183" sldId="451"/>
            <ac:spMk id="5" creationId="{B12737BE-49DE-B753-CCB7-404CB2B3F338}"/>
          </ac:spMkLst>
        </pc:spChg>
        <pc:picChg chg="add mod modCrop">
          <ac:chgData name="tariu Main" userId="7d83114226db9beb" providerId="LiveId" clId="{06362D0F-B0DA-4346-8AC2-F90F6FFA3901}" dt="2023-11-15T19:54:50.188" v="7091" actId="1076"/>
          <ac:picMkLst>
            <pc:docMk/>
            <pc:sldMk cId="4037840183" sldId="451"/>
            <ac:picMk id="3" creationId="{E45DA851-F192-B7CC-13AA-031E73AAE291}"/>
          </ac:picMkLst>
        </pc:picChg>
        <pc:picChg chg="add del mod">
          <ac:chgData name="tariu Main" userId="7d83114226db9beb" providerId="LiveId" clId="{06362D0F-B0DA-4346-8AC2-F90F6FFA3901}" dt="2023-11-15T19:54:20.061" v="7080"/>
          <ac:picMkLst>
            <pc:docMk/>
            <pc:sldMk cId="4037840183" sldId="451"/>
            <ac:picMk id="6" creationId="{0B024944-2974-D9D1-3653-20EF06BD7128}"/>
          </ac:picMkLst>
        </pc:picChg>
        <pc:picChg chg="add mod">
          <ac:chgData name="tariu Main" userId="7d83114226db9beb" providerId="LiveId" clId="{06362D0F-B0DA-4346-8AC2-F90F6FFA3901}" dt="2023-11-15T19:54:38.691" v="7088" actId="1076"/>
          <ac:picMkLst>
            <pc:docMk/>
            <pc:sldMk cId="4037840183" sldId="451"/>
            <ac:picMk id="9" creationId="{2AF31A1E-2C22-FCCB-FD93-06FBE789275E}"/>
          </ac:picMkLst>
        </pc:picChg>
        <pc:inkChg chg="add del mod">
          <ac:chgData name="tariu Main" userId="7d83114226db9beb" providerId="LiveId" clId="{06362D0F-B0DA-4346-8AC2-F90F6FFA3901}" dt="2023-11-15T19:54:20.061" v="7080"/>
          <ac:inkMkLst>
            <pc:docMk/>
            <pc:sldMk cId="4037840183" sldId="451"/>
            <ac:inkMk id="7" creationId="{B18F7017-5AD1-15D9-1318-FE62A876466C}"/>
          </ac:inkMkLst>
        </pc:inkChg>
        <pc:inkChg chg="add mod">
          <ac:chgData name="tariu Main" userId="7d83114226db9beb" providerId="LiveId" clId="{06362D0F-B0DA-4346-8AC2-F90F6FFA3901}" dt="2023-11-15T19:54:43.948" v="7089" actId="1076"/>
          <ac:inkMkLst>
            <pc:docMk/>
            <pc:sldMk cId="4037840183" sldId="451"/>
            <ac:inkMk id="10" creationId="{EAE691DA-474A-EA10-16ED-E15B8F2A0CEB}"/>
          </ac:inkMkLst>
        </pc:inkChg>
      </pc:sldChg>
      <pc:sldChg chg="addSp delSp modSp add mod">
        <pc:chgData name="tariu Main" userId="7d83114226db9beb" providerId="LiveId" clId="{06362D0F-B0DA-4346-8AC2-F90F6FFA3901}" dt="2023-11-15T19:56:49.348" v="7301" actId="14100"/>
        <pc:sldMkLst>
          <pc:docMk/>
          <pc:sldMk cId="3699552169" sldId="452"/>
        </pc:sldMkLst>
        <pc:spChg chg="mod">
          <ac:chgData name="tariu Main" userId="7d83114226db9beb" providerId="LiveId" clId="{06362D0F-B0DA-4346-8AC2-F90F6FFA3901}" dt="2023-11-15T19:56:39.443" v="7299" actId="14100"/>
          <ac:spMkLst>
            <pc:docMk/>
            <pc:sldMk cId="3699552169" sldId="452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9:52:53.343" v="7062" actId="478"/>
          <ac:spMkLst>
            <pc:docMk/>
            <pc:sldMk cId="3699552169" sldId="452"/>
            <ac:spMk id="5" creationId="{B12737BE-49DE-B753-CCB7-404CB2B3F338}"/>
          </ac:spMkLst>
        </pc:spChg>
        <pc:spChg chg="add mod">
          <ac:chgData name="tariu Main" userId="7d83114226db9beb" providerId="LiveId" clId="{06362D0F-B0DA-4346-8AC2-F90F6FFA3901}" dt="2023-11-15T19:56:49.348" v="7301" actId="14100"/>
          <ac:spMkLst>
            <pc:docMk/>
            <pc:sldMk cId="3699552169" sldId="452"/>
            <ac:spMk id="9" creationId="{1EB51BA5-0764-A39F-3D32-E1E256441FDF}"/>
          </ac:spMkLst>
        </pc:spChg>
        <pc:picChg chg="del">
          <ac:chgData name="tariu Main" userId="7d83114226db9beb" providerId="LiveId" clId="{06362D0F-B0DA-4346-8AC2-F90F6FFA3901}" dt="2023-11-15T19:52:51.123" v="7061" actId="478"/>
          <ac:picMkLst>
            <pc:docMk/>
            <pc:sldMk cId="3699552169" sldId="452"/>
            <ac:picMk id="3" creationId="{E45DA851-F192-B7CC-13AA-031E73AAE291}"/>
          </ac:picMkLst>
        </pc:picChg>
        <pc:picChg chg="add mod">
          <ac:chgData name="tariu Main" userId="7d83114226db9beb" providerId="LiveId" clId="{06362D0F-B0DA-4346-8AC2-F90F6FFA3901}" dt="2023-11-15T19:53:06.663" v="7065" actId="1076"/>
          <ac:picMkLst>
            <pc:docMk/>
            <pc:sldMk cId="3699552169" sldId="452"/>
            <ac:picMk id="7" creationId="{CB82CD40-A21A-3092-B49C-13F7177B6DC2}"/>
          </ac:picMkLst>
        </pc:picChg>
      </pc:sldChg>
    </pc:docChg>
  </pc:docChgLst>
  <pc:docChgLst>
    <pc:chgData name="tariu Main" userId="7d83114226db9beb" providerId="LiveId" clId="{5622D76B-BA7D-4576-9322-371A3386CCF8}"/>
    <pc:docChg chg="undo custSel addSld delSld modSld">
      <pc:chgData name="tariu Main" userId="7d83114226db9beb" providerId="LiveId" clId="{5622D76B-BA7D-4576-9322-371A3386CCF8}" dt="2023-11-02T09:39:41.664" v="6646" actId="20577"/>
      <pc:docMkLst>
        <pc:docMk/>
      </pc:docMkLst>
      <pc:sldChg chg="addSp delSp modSp mod">
        <pc:chgData name="tariu Main" userId="7d83114226db9beb" providerId="LiveId" clId="{5622D76B-BA7D-4576-9322-371A3386CCF8}" dt="2023-11-01T14:54:46.705" v="3543" actId="478"/>
        <pc:sldMkLst>
          <pc:docMk/>
          <pc:sldMk cId="1974942735" sldId="394"/>
        </pc:sldMkLst>
        <pc:spChg chg="mod">
          <ac:chgData name="tariu Main" userId="7d83114226db9beb" providerId="LiveId" clId="{5622D76B-BA7D-4576-9322-371A3386CCF8}" dt="2023-11-01T12:43:36.985" v="2530" actId="1076"/>
          <ac:spMkLst>
            <pc:docMk/>
            <pc:sldMk cId="1974942735" sldId="394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1T11:00:08.797" v="1055" actId="1076"/>
          <ac:spMkLst>
            <pc:docMk/>
            <pc:sldMk cId="1974942735" sldId="394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1T11:01:56.059" v="1313" actId="207"/>
          <ac:spMkLst>
            <pc:docMk/>
            <pc:sldMk cId="1974942735" sldId="394"/>
            <ac:spMk id="4" creationId="{E337187F-D166-43ED-8E27-C7B4508E5C45}"/>
          </ac:spMkLst>
        </pc:spChg>
        <pc:spChg chg="del mod">
          <ac:chgData name="tariu Main" userId="7d83114226db9beb" providerId="LiveId" clId="{5622D76B-BA7D-4576-9322-371A3386CCF8}" dt="2023-11-01T11:03:18.720" v="1344" actId="478"/>
          <ac:spMkLst>
            <pc:docMk/>
            <pc:sldMk cId="1974942735" sldId="394"/>
            <ac:spMk id="5" creationId="{B7E83021-5261-4534-AFFC-8C3A397ABC0B}"/>
          </ac:spMkLst>
        </pc:spChg>
        <pc:spChg chg="del">
          <ac:chgData name="tariu Main" userId="7d83114226db9beb" providerId="LiveId" clId="{5622D76B-BA7D-4576-9322-371A3386CCF8}" dt="2023-11-01T11:03:16.223" v="1342" actId="478"/>
          <ac:spMkLst>
            <pc:docMk/>
            <pc:sldMk cId="1974942735" sldId="394"/>
            <ac:spMk id="6" creationId="{371770C1-2986-4925-A7A9-598470F1C23C}"/>
          </ac:spMkLst>
        </pc:spChg>
        <pc:spChg chg="del">
          <ac:chgData name="tariu Main" userId="7d83114226db9beb" providerId="LiveId" clId="{5622D76B-BA7D-4576-9322-371A3386CCF8}" dt="2023-11-01T14:54:46.705" v="3543" actId="478"/>
          <ac:spMkLst>
            <pc:docMk/>
            <pc:sldMk cId="1974942735" sldId="394"/>
            <ac:spMk id="7" creationId="{608D1D4A-3ABF-47FD-9E9F-50C12B4A3A01}"/>
          </ac:spMkLst>
        </pc:spChg>
        <pc:spChg chg="del">
          <ac:chgData name="tariu Main" userId="7d83114226db9beb" providerId="LiveId" clId="{5622D76B-BA7D-4576-9322-371A3386CCF8}" dt="2023-11-01T11:04:17.327" v="1369" actId="478"/>
          <ac:spMkLst>
            <pc:docMk/>
            <pc:sldMk cId="1974942735" sldId="394"/>
            <ac:spMk id="8" creationId="{A0DB317D-4A72-44A9-B888-2974D6C16CFD}"/>
          </ac:spMkLst>
        </pc:spChg>
        <pc:spChg chg="mod">
          <ac:chgData name="tariu Main" userId="7d83114226db9beb" providerId="LiveId" clId="{5622D76B-BA7D-4576-9322-371A3386CCF8}" dt="2023-11-01T11:39:03.060" v="2145" actId="1076"/>
          <ac:spMkLst>
            <pc:docMk/>
            <pc:sldMk cId="1974942735" sldId="394"/>
            <ac:spMk id="9" creationId="{E2ACE18F-7572-4B57-B093-F422098CCA80}"/>
          </ac:spMkLst>
        </pc:spChg>
        <pc:spChg chg="add mod">
          <ac:chgData name="tariu Main" userId="7d83114226db9beb" providerId="LiveId" clId="{5622D76B-BA7D-4576-9322-371A3386CCF8}" dt="2023-11-01T11:01:44.191" v="1311" actId="1076"/>
          <ac:spMkLst>
            <pc:docMk/>
            <pc:sldMk cId="1974942735" sldId="394"/>
            <ac:spMk id="10" creationId="{E100C4AC-5D63-416F-E163-B4DDCC5A72C9}"/>
          </ac:spMkLst>
        </pc:spChg>
        <pc:spChg chg="add mod">
          <ac:chgData name="tariu Main" userId="7d83114226db9beb" providerId="LiveId" clId="{5622D76B-BA7D-4576-9322-371A3386CCF8}" dt="2023-11-01T11:03:00.058" v="1340" actId="27636"/>
          <ac:spMkLst>
            <pc:docMk/>
            <pc:sldMk cId="1974942735" sldId="394"/>
            <ac:spMk id="11" creationId="{7F12E359-490F-A50C-3FBF-51776C836DF3}"/>
          </ac:spMkLst>
        </pc:spChg>
        <pc:spChg chg="add del mod">
          <ac:chgData name="tariu Main" userId="7d83114226db9beb" providerId="LiveId" clId="{5622D76B-BA7D-4576-9322-371A3386CCF8}" dt="2023-11-01T11:03:20.744" v="1345" actId="478"/>
          <ac:spMkLst>
            <pc:docMk/>
            <pc:sldMk cId="1974942735" sldId="394"/>
            <ac:spMk id="13" creationId="{07E1428B-567A-F844-4A4B-2DED916A8978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4" creationId="{5E42C6AA-76A8-7DB5-5074-CA5A63BC43F9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5" creationId="{A3BAAA16-7088-1DE6-3DBF-CF074CA635A6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6" creationId="{4CDAEEE1-FD37-D3B2-D7BD-7B4F41E1D573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7" creationId="{6718DBB5-3866-0836-8AC3-135B5598EC4F}"/>
          </ac:spMkLst>
        </pc:spChg>
        <pc:spChg chg="add mod">
          <ac:chgData name="tariu Main" userId="7d83114226db9beb" providerId="LiveId" clId="{5622D76B-BA7D-4576-9322-371A3386CCF8}" dt="2023-11-01T11:42:28.480" v="2184" actId="164"/>
          <ac:spMkLst>
            <pc:docMk/>
            <pc:sldMk cId="1974942735" sldId="394"/>
            <ac:spMk id="18" creationId="{25F8C898-167C-4F3D-B347-A37519A7A2B7}"/>
          </ac:spMkLst>
        </pc:spChg>
        <pc:spChg chg="add mod ord">
          <ac:chgData name="tariu Main" userId="7d83114226db9beb" providerId="LiveId" clId="{5622D76B-BA7D-4576-9322-371A3386CCF8}" dt="2023-11-01T11:42:28.480" v="2184" actId="164"/>
          <ac:spMkLst>
            <pc:docMk/>
            <pc:sldMk cId="1974942735" sldId="394"/>
            <ac:spMk id="19" creationId="{CE9F56C5-9733-3E51-033C-B8859B063950}"/>
          </ac:spMkLst>
        </pc:spChg>
        <pc:spChg chg="add del mod">
          <ac:chgData name="tariu Main" userId="7d83114226db9beb" providerId="LiveId" clId="{5622D76B-BA7D-4576-9322-371A3386CCF8}" dt="2023-11-01T11:43:00.526" v="2188" actId="478"/>
          <ac:spMkLst>
            <pc:docMk/>
            <pc:sldMk cId="1974942735" sldId="394"/>
            <ac:spMk id="22" creationId="{F2CAA3EE-C424-05E3-F8FA-4348BF9FC0B9}"/>
          </ac:spMkLst>
        </pc:spChg>
        <pc:grpChg chg="add mod">
          <ac:chgData name="tariu Main" userId="7d83114226db9beb" providerId="LiveId" clId="{5622D76B-BA7D-4576-9322-371A3386CCF8}" dt="2023-11-01T12:44:35.846" v="2582" actId="1038"/>
          <ac:grpSpMkLst>
            <pc:docMk/>
            <pc:sldMk cId="1974942735" sldId="394"/>
            <ac:grpSpMk id="20" creationId="{DDFD99A0-BD8F-B94F-7D1A-60086C8847E5}"/>
          </ac:grpSpMkLst>
        </pc:grpChg>
      </pc:sldChg>
      <pc:sldChg chg="addSp delSp modSp mod">
        <pc:chgData name="tariu Main" userId="7d83114226db9beb" providerId="LiveId" clId="{5622D76B-BA7D-4576-9322-371A3386CCF8}" dt="2023-11-01T13:01:05.404" v="2744" actId="27636"/>
        <pc:sldMkLst>
          <pc:docMk/>
          <pc:sldMk cId="970158950" sldId="410"/>
        </pc:sldMkLst>
        <pc:spChg chg="mod">
          <ac:chgData name="tariu Main" userId="7d83114226db9beb" providerId="LiveId" clId="{5622D76B-BA7D-4576-9322-371A3386CCF8}" dt="2023-11-01T13:01:05.404" v="2744" actId="27636"/>
          <ac:spMkLst>
            <pc:docMk/>
            <pc:sldMk cId="970158950" sldId="410"/>
            <ac:spMk id="4" creationId="{9136E9C1-4F40-4B3C-CD7A-77A2E0E7C511}"/>
          </ac:spMkLst>
        </pc:spChg>
        <pc:spChg chg="del">
          <ac:chgData name="tariu Main" userId="7d83114226db9beb" providerId="LiveId" clId="{5622D76B-BA7D-4576-9322-371A3386CCF8}" dt="2023-10-31T19:43:17.049" v="230" actId="478"/>
          <ac:spMkLst>
            <pc:docMk/>
            <pc:sldMk cId="970158950" sldId="410"/>
            <ac:spMk id="7" creationId="{BD13B003-BFA7-43DB-9005-32EFF68D1340}"/>
          </ac:spMkLst>
        </pc:spChg>
        <pc:spChg chg="add mod">
          <ac:chgData name="tariu Main" userId="7d83114226db9beb" providerId="LiveId" clId="{5622D76B-BA7D-4576-9322-371A3386CCF8}" dt="2023-10-31T19:39:47.790" v="199" actId="1076"/>
          <ac:spMkLst>
            <pc:docMk/>
            <pc:sldMk cId="970158950" sldId="410"/>
            <ac:spMk id="11" creationId="{56360721-E478-6D2F-9A52-307F3094FE73}"/>
          </ac:spMkLst>
        </pc:spChg>
      </pc:sldChg>
      <pc:sldChg chg="del">
        <pc:chgData name="tariu Main" userId="7d83114226db9beb" providerId="LiveId" clId="{5622D76B-BA7D-4576-9322-371A3386CCF8}" dt="2023-11-02T07:10:09.268" v="4447" actId="47"/>
        <pc:sldMkLst>
          <pc:docMk/>
          <pc:sldMk cId="2024137462" sldId="411"/>
        </pc:sldMkLst>
      </pc:sldChg>
      <pc:sldChg chg="del">
        <pc:chgData name="tariu Main" userId="7d83114226db9beb" providerId="LiveId" clId="{5622D76B-BA7D-4576-9322-371A3386CCF8}" dt="2023-11-02T07:10:14.670" v="4448" actId="47"/>
        <pc:sldMkLst>
          <pc:docMk/>
          <pc:sldMk cId="4041897938" sldId="412"/>
        </pc:sldMkLst>
      </pc:sldChg>
      <pc:sldChg chg="del">
        <pc:chgData name="tariu Main" userId="7d83114226db9beb" providerId="LiveId" clId="{5622D76B-BA7D-4576-9322-371A3386CCF8}" dt="2023-11-01T11:23:20.424" v="1838" actId="47"/>
        <pc:sldMkLst>
          <pc:docMk/>
          <pc:sldMk cId="1690870720" sldId="413"/>
        </pc:sldMkLst>
      </pc:sldChg>
      <pc:sldChg chg="del">
        <pc:chgData name="tariu Main" userId="7d83114226db9beb" providerId="LiveId" clId="{5622D76B-BA7D-4576-9322-371A3386CCF8}" dt="2023-11-01T11:23:22.167" v="1840" actId="47"/>
        <pc:sldMkLst>
          <pc:docMk/>
          <pc:sldMk cId="2284681577" sldId="414"/>
        </pc:sldMkLst>
      </pc:sldChg>
      <pc:sldChg chg="del">
        <pc:chgData name="tariu Main" userId="7d83114226db9beb" providerId="LiveId" clId="{5622D76B-BA7D-4576-9322-371A3386CCF8}" dt="2023-11-01T11:23:21.910" v="1839" actId="47"/>
        <pc:sldMkLst>
          <pc:docMk/>
          <pc:sldMk cId="2764397991" sldId="415"/>
        </pc:sldMkLst>
      </pc:sldChg>
      <pc:sldChg chg="del">
        <pc:chgData name="tariu Main" userId="7d83114226db9beb" providerId="LiveId" clId="{5622D76B-BA7D-4576-9322-371A3386CCF8}" dt="2023-11-01T11:23:15.512" v="1836" actId="47"/>
        <pc:sldMkLst>
          <pc:docMk/>
          <pc:sldMk cId="1869273012" sldId="416"/>
        </pc:sldMkLst>
      </pc:sldChg>
      <pc:sldChg chg="del">
        <pc:chgData name="tariu Main" userId="7d83114226db9beb" providerId="LiveId" clId="{5622D76B-BA7D-4576-9322-371A3386CCF8}" dt="2023-11-01T11:23:18.549" v="1837" actId="47"/>
        <pc:sldMkLst>
          <pc:docMk/>
          <pc:sldMk cId="2967878911" sldId="417"/>
        </pc:sldMkLst>
      </pc:sldChg>
      <pc:sldChg chg="addSp delSp modSp add mod">
        <pc:chgData name="tariu Main" userId="7d83114226db9beb" providerId="LiveId" clId="{5622D76B-BA7D-4576-9322-371A3386CCF8}" dt="2023-11-01T14:54:42.669" v="3542" actId="478"/>
        <pc:sldMkLst>
          <pc:docMk/>
          <pc:sldMk cId="634824553" sldId="418"/>
        </pc:sldMkLst>
        <pc:spChg chg="mod">
          <ac:chgData name="tariu Main" userId="7d83114226db9beb" providerId="LiveId" clId="{5622D76B-BA7D-4576-9322-371A3386CCF8}" dt="2023-11-01T11:32:17.102" v="1895" actId="20577"/>
          <ac:spMkLst>
            <pc:docMk/>
            <pc:sldMk cId="634824553" sldId="418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1T12:03:41.086" v="2322" actId="20577"/>
          <ac:spMkLst>
            <pc:docMk/>
            <pc:sldMk cId="634824553" sldId="418"/>
            <ac:spMk id="4" creationId="{E337187F-D166-43ED-8E27-C7B4508E5C45}"/>
          </ac:spMkLst>
        </pc:spChg>
        <pc:spChg chg="add del mod">
          <ac:chgData name="tariu Main" userId="7d83114226db9beb" providerId="LiveId" clId="{5622D76B-BA7D-4576-9322-371A3386CCF8}" dt="2023-11-01T12:36:47.212" v="2427" actId="1076"/>
          <ac:spMkLst>
            <pc:docMk/>
            <pc:sldMk cId="634824553" sldId="418"/>
            <ac:spMk id="5" creationId="{ED4FB15A-CD5B-66CD-9B0B-AB0E8E576888}"/>
          </ac:spMkLst>
        </pc:spChg>
        <pc:spChg chg="add del mod">
          <ac:chgData name="tariu Main" userId="7d83114226db9beb" providerId="LiveId" clId="{5622D76B-BA7D-4576-9322-371A3386CCF8}" dt="2023-11-01T12:35:20.359" v="2415" actId="478"/>
          <ac:spMkLst>
            <pc:docMk/>
            <pc:sldMk cId="634824553" sldId="418"/>
            <ac:spMk id="6" creationId="{27C1A5A7-54D7-B4F3-EB51-1EC450AC202E}"/>
          </ac:spMkLst>
        </pc:spChg>
        <pc:spChg chg="del">
          <ac:chgData name="tariu Main" userId="7d83114226db9beb" providerId="LiveId" clId="{5622D76B-BA7D-4576-9322-371A3386CCF8}" dt="2023-11-01T14:54:42.669" v="3542" actId="478"/>
          <ac:spMkLst>
            <pc:docMk/>
            <pc:sldMk cId="634824553" sldId="418"/>
            <ac:spMk id="7" creationId="{608D1D4A-3ABF-47FD-9E9F-50C12B4A3A01}"/>
          </ac:spMkLst>
        </pc:spChg>
        <pc:spChg chg="add del mod">
          <ac:chgData name="tariu Main" userId="7d83114226db9beb" providerId="LiveId" clId="{5622D76B-BA7D-4576-9322-371A3386CCF8}" dt="2023-11-01T12:35:20.359" v="2415" actId="478"/>
          <ac:spMkLst>
            <pc:docMk/>
            <pc:sldMk cId="634824553" sldId="418"/>
            <ac:spMk id="8" creationId="{BB13E061-312A-6A18-FFB9-1B4FD87C9AA6}"/>
          </ac:spMkLst>
        </pc:spChg>
        <pc:spChg chg="add del mod">
          <ac:chgData name="tariu Main" userId="7d83114226db9beb" providerId="LiveId" clId="{5622D76B-BA7D-4576-9322-371A3386CCF8}" dt="2023-11-01T12:35:20.359" v="2415" actId="478"/>
          <ac:spMkLst>
            <pc:docMk/>
            <pc:sldMk cId="634824553" sldId="418"/>
            <ac:spMk id="10" creationId="{31F05273-256C-58FC-F7C2-2DBCDC321BD4}"/>
          </ac:spMkLst>
        </pc:spChg>
        <pc:spChg chg="del">
          <ac:chgData name="tariu Main" userId="7d83114226db9beb" providerId="LiveId" clId="{5622D76B-BA7D-4576-9322-371A3386CCF8}" dt="2023-11-01T11:43:10.936" v="2189" actId="478"/>
          <ac:spMkLst>
            <pc:docMk/>
            <pc:sldMk cId="634824553" sldId="418"/>
            <ac:spMk id="10" creationId="{E100C4AC-5D63-416F-E163-B4DDCC5A72C9}"/>
          </ac:spMkLst>
        </pc:spChg>
        <pc:spChg chg="add mod">
          <ac:chgData name="tariu Main" userId="7d83114226db9beb" providerId="LiveId" clId="{5622D76B-BA7D-4576-9322-371A3386CCF8}" dt="2023-11-01T12:36:52.419" v="2428" actId="1076"/>
          <ac:spMkLst>
            <pc:docMk/>
            <pc:sldMk cId="634824553" sldId="418"/>
            <ac:spMk id="11" creationId="{7D982D5D-0985-197D-6043-14B18BF76D19}"/>
          </ac:spMkLst>
        </pc:spChg>
        <pc:spChg chg="del">
          <ac:chgData name="tariu Main" userId="7d83114226db9beb" providerId="LiveId" clId="{5622D76B-BA7D-4576-9322-371A3386CCF8}" dt="2023-11-01T11:43:47.701" v="2198" actId="478"/>
          <ac:spMkLst>
            <pc:docMk/>
            <pc:sldMk cId="634824553" sldId="418"/>
            <ac:spMk id="11" creationId="{7F12E359-490F-A50C-3FBF-51776C836DF3}"/>
          </ac:spMkLst>
        </pc:spChg>
        <pc:spChg chg="add mod">
          <ac:chgData name="tariu Main" userId="7d83114226db9beb" providerId="LiveId" clId="{5622D76B-BA7D-4576-9322-371A3386CCF8}" dt="2023-11-01T12:36:10.417" v="2423" actId="1076"/>
          <ac:spMkLst>
            <pc:docMk/>
            <pc:sldMk cId="634824553" sldId="418"/>
            <ac:spMk id="12" creationId="{C0A94654-A3C4-0370-C4E2-48AF9E2ED4FD}"/>
          </ac:spMkLst>
        </pc:spChg>
        <pc:spChg chg="add mod">
          <ac:chgData name="tariu Main" userId="7d83114226db9beb" providerId="LiveId" clId="{5622D76B-BA7D-4576-9322-371A3386CCF8}" dt="2023-11-01T12:39:10.397" v="2468" actId="1076"/>
          <ac:spMkLst>
            <pc:docMk/>
            <pc:sldMk cId="634824553" sldId="418"/>
            <ac:spMk id="13" creationId="{A7C502DE-2D7F-3EFF-E41C-301FA6855509}"/>
          </ac:spMkLst>
        </pc:spChg>
        <pc:spChg chg="mod">
          <ac:chgData name="tariu Main" userId="7d83114226db9beb" providerId="LiveId" clId="{5622D76B-BA7D-4576-9322-371A3386CCF8}" dt="2023-11-01T12:47:07.188" v="2669" actId="1076"/>
          <ac:spMkLst>
            <pc:docMk/>
            <pc:sldMk cId="634824553" sldId="418"/>
            <ac:spMk id="14" creationId="{5E42C6AA-76A8-7DB5-5074-CA5A63BC43F9}"/>
          </ac:spMkLst>
        </pc:spChg>
        <pc:spChg chg="add mod">
          <ac:chgData name="tariu Main" userId="7d83114226db9beb" providerId="LiveId" clId="{5622D76B-BA7D-4576-9322-371A3386CCF8}" dt="2023-11-01T12:37:50.311" v="2457" actId="1076"/>
          <ac:spMkLst>
            <pc:docMk/>
            <pc:sldMk cId="634824553" sldId="418"/>
            <ac:spMk id="15" creationId="{19DFCBDA-48A6-F24E-323F-2994120FB636}"/>
          </ac:spMkLst>
        </pc:spChg>
        <pc:spChg chg="del">
          <ac:chgData name="tariu Main" userId="7d83114226db9beb" providerId="LiveId" clId="{5622D76B-BA7D-4576-9322-371A3386CCF8}" dt="2023-11-01T11:43:43.261" v="2196" actId="478"/>
          <ac:spMkLst>
            <pc:docMk/>
            <pc:sldMk cId="634824553" sldId="418"/>
            <ac:spMk id="15" creationId="{A3BAAA16-7088-1DE6-3DBF-CF074CA635A6}"/>
          </ac:spMkLst>
        </pc:spChg>
        <pc:spChg chg="del">
          <ac:chgData name="tariu Main" userId="7d83114226db9beb" providerId="LiveId" clId="{5622D76B-BA7D-4576-9322-371A3386CCF8}" dt="2023-11-01T11:43:12.945" v="2190" actId="478"/>
          <ac:spMkLst>
            <pc:docMk/>
            <pc:sldMk cId="634824553" sldId="418"/>
            <ac:spMk id="16" creationId="{4CDAEEE1-FD37-D3B2-D7BD-7B4F41E1D573}"/>
          </ac:spMkLst>
        </pc:spChg>
        <pc:spChg chg="add mod">
          <ac:chgData name="tariu Main" userId="7d83114226db9beb" providerId="LiveId" clId="{5622D76B-BA7D-4576-9322-371A3386CCF8}" dt="2023-11-01T12:37:53.212" v="2458" actId="1076"/>
          <ac:spMkLst>
            <pc:docMk/>
            <pc:sldMk cId="634824553" sldId="418"/>
            <ac:spMk id="16" creationId="{8BA18253-31A6-5700-FFA0-F17B1D676686}"/>
          </ac:spMkLst>
        </pc:spChg>
        <pc:spChg chg="del mod">
          <ac:chgData name="tariu Main" userId="7d83114226db9beb" providerId="LiveId" clId="{5622D76B-BA7D-4576-9322-371A3386CCF8}" dt="2023-11-01T11:43:44.957" v="2197" actId="478"/>
          <ac:spMkLst>
            <pc:docMk/>
            <pc:sldMk cId="634824553" sldId="418"/>
            <ac:spMk id="17" creationId="{6718DBB5-3866-0836-8AC3-135B5598EC4F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17" creationId="{6C7F189B-51DD-C4CF-EABC-73B2355D4839}"/>
          </ac:spMkLst>
        </pc:spChg>
        <pc:spChg chg="add mod">
          <ac:chgData name="tariu Main" userId="7d83114226db9beb" providerId="LiveId" clId="{5622D76B-BA7D-4576-9322-371A3386CCF8}" dt="2023-11-01T12:38:43.262" v="2462" actId="1076"/>
          <ac:spMkLst>
            <pc:docMk/>
            <pc:sldMk cId="634824553" sldId="418"/>
            <ac:spMk id="18" creationId="{161A260A-D8E4-311D-2A80-8A3D1F328580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19" creationId="{2CDF1450-72A9-830A-0283-030E7CD39310}"/>
          </ac:spMkLst>
        </pc:spChg>
        <pc:spChg chg="add mod">
          <ac:chgData name="tariu Main" userId="7d83114226db9beb" providerId="LiveId" clId="{5622D76B-BA7D-4576-9322-371A3386CCF8}" dt="2023-11-01T12:39:04.256" v="2467" actId="1076"/>
          <ac:spMkLst>
            <pc:docMk/>
            <pc:sldMk cId="634824553" sldId="418"/>
            <ac:spMk id="20" creationId="{97F032E7-78A5-15A0-7A8D-E600FA686ABC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21" creationId="{C02351F0-8DD1-F6A4-21B5-9125BA3CC240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22" creationId="{7E56F65F-8CB7-DFE3-47BE-E67166A58C0C}"/>
          </ac:spMkLst>
        </pc:spChg>
        <pc:spChg chg="add mod">
          <ac:chgData name="tariu Main" userId="7d83114226db9beb" providerId="LiveId" clId="{5622D76B-BA7D-4576-9322-371A3386CCF8}" dt="2023-11-01T12:39:39.002" v="2474" actId="1076"/>
          <ac:spMkLst>
            <pc:docMk/>
            <pc:sldMk cId="634824553" sldId="418"/>
            <ac:spMk id="23" creationId="{4A112700-B678-9C20-7EE1-04F0FC4D8526}"/>
          </ac:spMkLst>
        </pc:spChg>
        <pc:spChg chg="add mod">
          <ac:chgData name="tariu Main" userId="7d83114226db9beb" providerId="LiveId" clId="{5622D76B-BA7D-4576-9322-371A3386CCF8}" dt="2023-11-01T12:41:20.576" v="2528" actId="1076"/>
          <ac:spMkLst>
            <pc:docMk/>
            <pc:sldMk cId="634824553" sldId="418"/>
            <ac:spMk id="24" creationId="{2D15D6F8-801E-6098-687E-C6D0D58A401C}"/>
          </ac:spMkLst>
        </pc:spChg>
        <pc:spChg chg="add mod">
          <ac:chgData name="tariu Main" userId="7d83114226db9beb" providerId="LiveId" clId="{5622D76B-BA7D-4576-9322-371A3386CCF8}" dt="2023-11-01T13:25:33.559" v="3039" actId="14100"/>
          <ac:spMkLst>
            <pc:docMk/>
            <pc:sldMk cId="634824553" sldId="418"/>
            <ac:spMk id="25" creationId="{B8B3C277-672D-5B19-AB0B-4B4F32563196}"/>
          </ac:spMkLst>
        </pc:spChg>
        <pc:picChg chg="add del mod">
          <ac:chgData name="tariu Main" userId="7d83114226db9beb" providerId="LiveId" clId="{5622D76B-BA7D-4576-9322-371A3386CCF8}" dt="2023-11-01T13:54:22.107" v="3054" actId="478"/>
          <ac:picMkLst>
            <pc:docMk/>
            <pc:sldMk cId="634824553" sldId="418"/>
            <ac:picMk id="27" creationId="{2AAD633A-B186-82B5-ECA3-86345132DD88}"/>
          </ac:picMkLst>
        </pc:picChg>
        <pc:picChg chg="add mod">
          <ac:chgData name="tariu Main" userId="7d83114226db9beb" providerId="LiveId" clId="{5622D76B-BA7D-4576-9322-371A3386CCF8}" dt="2023-11-01T13:37:04.273" v="3051" actId="1076"/>
          <ac:picMkLst>
            <pc:docMk/>
            <pc:sldMk cId="634824553" sldId="418"/>
            <ac:picMk id="29" creationId="{3C5F9D33-002D-9B90-377E-A668526F76DF}"/>
          </ac:picMkLst>
        </pc:picChg>
      </pc:sldChg>
      <pc:sldChg chg="addSp delSp modSp add mod">
        <pc:chgData name="tariu Main" userId="7d83114226db9beb" providerId="LiveId" clId="{5622D76B-BA7D-4576-9322-371A3386CCF8}" dt="2023-11-02T07:07:20.233" v="4444" actId="478"/>
        <pc:sldMkLst>
          <pc:docMk/>
          <pc:sldMk cId="2273878530" sldId="419"/>
        </pc:sldMkLst>
        <pc:spChg chg="mod">
          <ac:chgData name="tariu Main" userId="7d83114226db9beb" providerId="LiveId" clId="{5622D76B-BA7D-4576-9322-371A3386CCF8}" dt="2023-11-01T14:36:57.450" v="3307" actId="20577"/>
          <ac:spMkLst>
            <pc:docMk/>
            <pc:sldMk cId="2273878530" sldId="419"/>
            <ac:spMk id="3" creationId="{4DFE2606-01A6-42E1-92A6-3DE26CCE73C0}"/>
          </ac:spMkLst>
        </pc:spChg>
        <pc:spChg chg="add mod">
          <ac:chgData name="tariu Main" userId="7d83114226db9beb" providerId="LiveId" clId="{5622D76B-BA7D-4576-9322-371A3386CCF8}" dt="2023-11-01T14:52:58.945" v="3511" actId="1076"/>
          <ac:spMkLst>
            <pc:docMk/>
            <pc:sldMk cId="2273878530" sldId="419"/>
            <ac:spMk id="4" creationId="{90992CDE-5526-D9F0-972F-DD4D3252E100}"/>
          </ac:spMkLst>
        </pc:spChg>
        <pc:spChg chg="del">
          <ac:chgData name="tariu Main" userId="7d83114226db9beb" providerId="LiveId" clId="{5622D76B-BA7D-4576-9322-371A3386CCF8}" dt="2023-11-01T11:43:33.486" v="2193" actId="478"/>
          <ac:spMkLst>
            <pc:docMk/>
            <pc:sldMk cId="2273878530" sldId="419"/>
            <ac:spMk id="4" creationId="{E337187F-D166-43ED-8E27-C7B4508E5C45}"/>
          </ac:spMkLst>
        </pc:spChg>
        <pc:spChg chg="add mod">
          <ac:chgData name="tariu Main" userId="7d83114226db9beb" providerId="LiveId" clId="{5622D76B-BA7D-4576-9322-371A3386CCF8}" dt="2023-11-01T14:53:33.692" v="3519" actId="1076"/>
          <ac:spMkLst>
            <pc:docMk/>
            <pc:sldMk cId="2273878530" sldId="419"/>
            <ac:spMk id="5" creationId="{91D5AAE8-3C24-3580-92F7-4CC5AD7A9C1C}"/>
          </ac:spMkLst>
        </pc:spChg>
        <pc:spChg chg="add del mod">
          <ac:chgData name="tariu Main" userId="7d83114226db9beb" providerId="LiveId" clId="{5622D76B-BA7D-4576-9322-371A3386CCF8}" dt="2023-11-01T13:51:01.140" v="3053" actId="478"/>
          <ac:spMkLst>
            <pc:docMk/>
            <pc:sldMk cId="2273878530" sldId="419"/>
            <ac:spMk id="6" creationId="{C461DA07-CDAE-73CC-2EFF-9BE0D2E4AD14}"/>
          </ac:spMkLst>
        </pc:spChg>
        <pc:spChg chg="del">
          <ac:chgData name="tariu Main" userId="7d83114226db9beb" providerId="LiveId" clId="{5622D76B-BA7D-4576-9322-371A3386CCF8}" dt="2023-11-01T14:54:33.683" v="3538" actId="478"/>
          <ac:spMkLst>
            <pc:docMk/>
            <pc:sldMk cId="2273878530" sldId="419"/>
            <ac:spMk id="7" creationId="{608D1D4A-3ABF-47FD-9E9F-50C12B4A3A01}"/>
          </ac:spMkLst>
        </pc:spChg>
        <pc:spChg chg="add del mod">
          <ac:chgData name="tariu Main" userId="7d83114226db9beb" providerId="LiveId" clId="{5622D76B-BA7D-4576-9322-371A3386CCF8}" dt="2023-11-01T14:53:24.698" v="3517" actId="478"/>
          <ac:spMkLst>
            <pc:docMk/>
            <pc:sldMk cId="2273878530" sldId="419"/>
            <ac:spMk id="8" creationId="{D2278D0A-B613-410D-11FD-40F4EE0A5700}"/>
          </ac:spMkLst>
        </pc:spChg>
        <pc:spChg chg="del">
          <ac:chgData name="tariu Main" userId="7d83114226db9beb" providerId="LiveId" clId="{5622D76B-BA7D-4576-9322-371A3386CCF8}" dt="2023-11-01T11:33:32.978" v="2045" actId="478"/>
          <ac:spMkLst>
            <pc:docMk/>
            <pc:sldMk cId="2273878530" sldId="419"/>
            <ac:spMk id="10" creationId="{E100C4AC-5D63-416F-E163-B4DDCC5A72C9}"/>
          </ac:spMkLst>
        </pc:spChg>
        <pc:spChg chg="mod">
          <ac:chgData name="tariu Main" userId="7d83114226db9beb" providerId="LiveId" clId="{5622D76B-BA7D-4576-9322-371A3386CCF8}" dt="2023-11-01T14:53:39.650" v="3521" actId="27636"/>
          <ac:spMkLst>
            <pc:docMk/>
            <pc:sldMk cId="2273878530" sldId="419"/>
            <ac:spMk id="11" creationId="{7F12E359-490F-A50C-3FBF-51776C836DF3}"/>
          </ac:spMkLst>
        </pc:spChg>
        <pc:spChg chg="mod">
          <ac:chgData name="tariu Main" userId="7d83114226db9beb" providerId="LiveId" clId="{5622D76B-BA7D-4576-9322-371A3386CCF8}" dt="2023-11-02T06:20:40.509" v="3964" actId="20577"/>
          <ac:spMkLst>
            <pc:docMk/>
            <pc:sldMk cId="2273878530" sldId="419"/>
            <ac:spMk id="14" creationId="{5E42C6AA-76A8-7DB5-5074-CA5A63BC43F9}"/>
          </ac:spMkLst>
        </pc:spChg>
        <pc:spChg chg="del">
          <ac:chgData name="tariu Main" userId="7d83114226db9beb" providerId="LiveId" clId="{5622D76B-BA7D-4576-9322-371A3386CCF8}" dt="2023-11-01T11:43:36.094" v="2194" actId="478"/>
          <ac:spMkLst>
            <pc:docMk/>
            <pc:sldMk cId="2273878530" sldId="419"/>
            <ac:spMk id="15" creationId="{A3BAAA16-7088-1DE6-3DBF-CF074CA635A6}"/>
          </ac:spMkLst>
        </pc:spChg>
        <pc:spChg chg="del mod">
          <ac:chgData name="tariu Main" userId="7d83114226db9beb" providerId="LiveId" clId="{5622D76B-BA7D-4576-9322-371A3386CCF8}" dt="2023-11-01T11:33:35.391" v="2047" actId="478"/>
          <ac:spMkLst>
            <pc:docMk/>
            <pc:sldMk cId="2273878530" sldId="419"/>
            <ac:spMk id="16" creationId="{4CDAEEE1-FD37-D3B2-D7BD-7B4F41E1D573}"/>
          </ac:spMkLst>
        </pc:spChg>
        <pc:spChg chg="del">
          <ac:chgData name="tariu Main" userId="7d83114226db9beb" providerId="LiveId" clId="{5622D76B-BA7D-4576-9322-371A3386CCF8}" dt="2023-11-01T11:43:38.388" v="2195" actId="478"/>
          <ac:spMkLst>
            <pc:docMk/>
            <pc:sldMk cId="2273878530" sldId="419"/>
            <ac:spMk id="17" creationId="{6718DBB5-3866-0836-8AC3-135B5598EC4F}"/>
          </ac:spMkLst>
        </pc:spChg>
        <pc:spChg chg="add mod">
          <ac:chgData name="tariu Main" userId="7d83114226db9beb" providerId="LiveId" clId="{5622D76B-BA7D-4576-9322-371A3386CCF8}" dt="2023-11-02T06:32:58.896" v="4029" actId="14100"/>
          <ac:spMkLst>
            <pc:docMk/>
            <pc:sldMk cId="2273878530" sldId="419"/>
            <ac:spMk id="18" creationId="{9BA240F3-C00C-2520-338D-8965574FA619}"/>
          </ac:spMkLst>
        </pc:spChg>
        <pc:spChg chg="add mod">
          <ac:chgData name="tariu Main" userId="7d83114226db9beb" providerId="LiveId" clId="{5622D76B-BA7D-4576-9322-371A3386CCF8}" dt="2023-11-02T06:42:01.384" v="4119" actId="1076"/>
          <ac:spMkLst>
            <pc:docMk/>
            <pc:sldMk cId="2273878530" sldId="419"/>
            <ac:spMk id="23" creationId="{CD778114-3AED-F303-6888-564F47EAA67B}"/>
          </ac:spMkLst>
        </pc:spChg>
        <pc:spChg chg="add mod">
          <ac:chgData name="tariu Main" userId="7d83114226db9beb" providerId="LiveId" clId="{5622D76B-BA7D-4576-9322-371A3386CCF8}" dt="2023-11-02T06:42:54.733" v="4153" actId="1076"/>
          <ac:spMkLst>
            <pc:docMk/>
            <pc:sldMk cId="2273878530" sldId="419"/>
            <ac:spMk id="24" creationId="{67ECD1C9-9743-0AFE-6283-A70311DF6E39}"/>
          </ac:spMkLst>
        </pc:spChg>
        <pc:spChg chg="add mod">
          <ac:chgData name="tariu Main" userId="7d83114226db9beb" providerId="LiveId" clId="{5622D76B-BA7D-4576-9322-371A3386CCF8}" dt="2023-11-02T06:43:17.270" v="4164" actId="1076"/>
          <ac:spMkLst>
            <pc:docMk/>
            <pc:sldMk cId="2273878530" sldId="419"/>
            <ac:spMk id="25" creationId="{572D6D08-6B0F-B5C0-5C9C-38DA100EA411}"/>
          </ac:spMkLst>
        </pc:spChg>
        <pc:spChg chg="add mod">
          <ac:chgData name="tariu Main" userId="7d83114226db9beb" providerId="LiveId" clId="{5622D76B-BA7D-4576-9322-371A3386CCF8}" dt="2023-11-02T06:50:41.108" v="4227" actId="1076"/>
          <ac:spMkLst>
            <pc:docMk/>
            <pc:sldMk cId="2273878530" sldId="419"/>
            <ac:spMk id="26" creationId="{1B738CC4-B79A-FDCC-86FF-2EB7EBE62C2B}"/>
          </ac:spMkLst>
        </pc:spChg>
        <pc:spChg chg="add mod">
          <ac:chgData name="tariu Main" userId="7d83114226db9beb" providerId="LiveId" clId="{5622D76B-BA7D-4576-9322-371A3386CCF8}" dt="2023-11-02T06:51:01.516" v="4233" actId="207"/>
          <ac:spMkLst>
            <pc:docMk/>
            <pc:sldMk cId="2273878530" sldId="419"/>
            <ac:spMk id="27" creationId="{38B8AC7A-D04E-AF75-D13F-CE2F2EDFA3F4}"/>
          </ac:spMkLst>
        </pc:spChg>
        <pc:spChg chg="add mod">
          <ac:chgData name="tariu Main" userId="7d83114226db9beb" providerId="LiveId" clId="{5622D76B-BA7D-4576-9322-371A3386CCF8}" dt="2023-11-02T06:51:36.541" v="4240" actId="207"/>
          <ac:spMkLst>
            <pc:docMk/>
            <pc:sldMk cId="2273878530" sldId="419"/>
            <ac:spMk id="28" creationId="{8FD78F7A-97B4-7A3D-9472-3F1674616082}"/>
          </ac:spMkLst>
        </pc:spChg>
        <pc:picChg chg="add mod">
          <ac:chgData name="tariu Main" userId="7d83114226db9beb" providerId="LiveId" clId="{5622D76B-BA7D-4576-9322-371A3386CCF8}" dt="2023-11-01T14:55:02.411" v="3546" actId="14100"/>
          <ac:picMkLst>
            <pc:docMk/>
            <pc:sldMk cId="2273878530" sldId="419"/>
            <ac:picMk id="12" creationId="{D08E2E1E-3CBB-3D5E-C330-19A3AB3D723D}"/>
          </ac:picMkLst>
        </pc:picChg>
        <pc:picChg chg="add del mod">
          <ac:chgData name="tariu Main" userId="7d83114226db9beb" providerId="LiveId" clId="{5622D76B-BA7D-4576-9322-371A3386CCF8}" dt="2023-11-01T14:58:36.418" v="3555" actId="478"/>
          <ac:picMkLst>
            <pc:docMk/>
            <pc:sldMk cId="2273878530" sldId="419"/>
            <ac:picMk id="15" creationId="{4959D4DC-CDF3-554A-9A2F-3923DA272F23}"/>
          </ac:picMkLst>
        </pc:picChg>
        <pc:picChg chg="add mod">
          <ac:chgData name="tariu Main" userId="7d83114226db9beb" providerId="LiveId" clId="{5622D76B-BA7D-4576-9322-371A3386CCF8}" dt="2023-11-01T14:58:45.806" v="3611" actId="1038"/>
          <ac:picMkLst>
            <pc:docMk/>
            <pc:sldMk cId="2273878530" sldId="419"/>
            <ac:picMk id="17" creationId="{8B66C3D9-EA08-C246-9D36-BB4B079F6A02}"/>
          </ac:picMkLst>
        </pc:picChg>
        <pc:picChg chg="add mod">
          <ac:chgData name="tariu Main" userId="7d83114226db9beb" providerId="LiveId" clId="{5622D76B-BA7D-4576-9322-371A3386CCF8}" dt="2023-11-02T06:37:55.152" v="4036" actId="1076"/>
          <ac:picMkLst>
            <pc:docMk/>
            <pc:sldMk cId="2273878530" sldId="419"/>
            <ac:picMk id="20" creationId="{56195D6E-6910-9EAF-A3CB-55B683B2CB67}"/>
          </ac:picMkLst>
        </pc:picChg>
        <pc:picChg chg="add mod">
          <ac:chgData name="tariu Main" userId="7d83114226db9beb" providerId="LiveId" clId="{5622D76B-BA7D-4576-9322-371A3386CCF8}" dt="2023-11-02T06:40:20.924" v="4110" actId="1076"/>
          <ac:picMkLst>
            <pc:docMk/>
            <pc:sldMk cId="2273878530" sldId="419"/>
            <ac:picMk id="22" creationId="{666215C3-6A23-9965-E3A9-652DD5E30629}"/>
          </ac:picMkLst>
        </pc:picChg>
        <pc:picChg chg="add del mod">
          <ac:chgData name="tariu Main" userId="7d83114226db9beb" providerId="LiveId" clId="{5622D76B-BA7D-4576-9322-371A3386CCF8}" dt="2023-11-02T07:07:20.233" v="4444" actId="478"/>
          <ac:picMkLst>
            <pc:docMk/>
            <pc:sldMk cId="2273878530" sldId="419"/>
            <ac:picMk id="29" creationId="{B1592F91-B2B8-2D80-9A67-1DE764CB4DCB}"/>
          </ac:picMkLst>
        </pc:picChg>
      </pc:sldChg>
      <pc:sldChg chg="delSp modSp add del mod">
        <pc:chgData name="tariu Main" userId="7d83114226db9beb" providerId="LiveId" clId="{5622D76B-BA7D-4576-9322-371A3386CCF8}" dt="2023-11-02T07:49:37.581" v="4907" actId="47"/>
        <pc:sldMkLst>
          <pc:docMk/>
          <pc:sldMk cId="3562815167" sldId="420"/>
        </pc:sldMkLst>
        <pc:spChg chg="mod">
          <ac:chgData name="tariu Main" userId="7d83114226db9beb" providerId="LiveId" clId="{5622D76B-BA7D-4576-9322-371A3386CCF8}" dt="2023-11-01T11:33:46.010" v="2059" actId="20577"/>
          <ac:spMkLst>
            <pc:docMk/>
            <pc:sldMk cId="3562815167" sldId="420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2T07:45:46.015" v="4582" actId="20577"/>
          <ac:spMkLst>
            <pc:docMk/>
            <pc:sldMk cId="3562815167" sldId="420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2T07:45:53.215" v="4601" actId="20577"/>
          <ac:spMkLst>
            <pc:docMk/>
            <pc:sldMk cId="3562815167" sldId="420"/>
            <ac:spMk id="5" creationId="{B7E83021-5261-4534-AFFC-8C3A397ABC0B}"/>
          </ac:spMkLst>
        </pc:spChg>
        <pc:spChg chg="del">
          <ac:chgData name="tariu Main" userId="7d83114226db9beb" providerId="LiveId" clId="{5622D76B-BA7D-4576-9322-371A3386CCF8}" dt="2023-11-02T07:44:34.150" v="4566" actId="478"/>
          <ac:spMkLst>
            <pc:docMk/>
            <pc:sldMk cId="3562815167" sldId="420"/>
            <ac:spMk id="8" creationId="{A0DB317D-4A72-44A9-B888-2974D6C16CFD}"/>
          </ac:spMkLst>
        </pc:spChg>
      </pc:sldChg>
      <pc:sldChg chg="add del">
        <pc:chgData name="tariu Main" userId="7d83114226db9beb" providerId="LiveId" clId="{5622D76B-BA7D-4576-9322-371A3386CCF8}" dt="2023-11-01T11:34:51.401" v="2062"/>
        <pc:sldMkLst>
          <pc:docMk/>
          <pc:sldMk cId="1459015896" sldId="421"/>
        </pc:sldMkLst>
      </pc:sldChg>
      <pc:sldChg chg="addSp delSp modSp add del mod">
        <pc:chgData name="tariu Main" userId="7d83114226db9beb" providerId="LiveId" clId="{5622D76B-BA7D-4576-9322-371A3386CCF8}" dt="2023-11-01T12:46:10.954" v="2635" actId="47"/>
        <pc:sldMkLst>
          <pc:docMk/>
          <pc:sldMk cId="3909829986" sldId="421"/>
        </pc:sldMkLst>
        <pc:spChg chg="del">
          <ac:chgData name="tariu Main" userId="7d83114226db9beb" providerId="LiveId" clId="{5622D76B-BA7D-4576-9322-371A3386CCF8}" dt="2023-11-01T12:45:41.952" v="2606" actId="478"/>
          <ac:spMkLst>
            <pc:docMk/>
            <pc:sldMk cId="3909829986" sldId="421"/>
            <ac:spMk id="3" creationId="{4DFE2606-01A6-42E1-92A6-3DE26CCE73C0}"/>
          </ac:spMkLst>
        </pc:spChg>
        <pc:spChg chg="del mod">
          <ac:chgData name="tariu Main" userId="7d83114226db9beb" providerId="LiveId" clId="{5622D76B-BA7D-4576-9322-371A3386CCF8}" dt="2023-11-01T12:45:12.779" v="2585" actId="478"/>
          <ac:spMkLst>
            <pc:docMk/>
            <pc:sldMk cId="3909829986" sldId="421"/>
            <ac:spMk id="4" creationId="{E337187F-D166-43ED-8E27-C7B4508E5C45}"/>
          </ac:spMkLst>
        </pc:spChg>
        <pc:spChg chg="add del mod">
          <ac:chgData name="tariu Main" userId="7d83114226db9beb" providerId="LiveId" clId="{5622D76B-BA7D-4576-9322-371A3386CCF8}" dt="2023-11-01T12:45:16.390" v="2586" actId="478"/>
          <ac:spMkLst>
            <pc:docMk/>
            <pc:sldMk cId="3909829986" sldId="421"/>
            <ac:spMk id="6" creationId="{5A93EE6F-95BB-97B3-2D9A-75A2D71C45EB}"/>
          </ac:spMkLst>
        </pc:spChg>
        <pc:spChg chg="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7" creationId="{608D1D4A-3ABF-47FD-9E9F-50C12B4A3A01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8" creationId="{715A1BC1-DC65-1FDB-0EF9-9977A1739D4A}"/>
          </ac:spMkLst>
        </pc:spChg>
        <pc:spChg chg="del">
          <ac:chgData name="tariu Main" userId="7d83114226db9beb" providerId="LiveId" clId="{5622D76B-BA7D-4576-9322-371A3386CCF8}" dt="2023-11-01T12:45:16.390" v="2586" actId="478"/>
          <ac:spMkLst>
            <pc:docMk/>
            <pc:sldMk cId="3909829986" sldId="421"/>
            <ac:spMk id="10" creationId="{E100C4AC-5D63-416F-E163-B4DDCC5A72C9}"/>
          </ac:spMkLst>
        </pc:spChg>
        <pc:spChg chg="del">
          <ac:chgData name="tariu Main" userId="7d83114226db9beb" providerId="LiveId" clId="{5622D76B-BA7D-4576-9322-371A3386CCF8}" dt="2023-11-01T12:45:16.390" v="2586" actId="478"/>
          <ac:spMkLst>
            <pc:docMk/>
            <pc:sldMk cId="3909829986" sldId="421"/>
            <ac:spMk id="11" creationId="{7F12E359-490F-A50C-3FBF-51776C836DF3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12" creationId="{A010EF58-DD35-07F9-808B-E9F8DC829FED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13" creationId="{48E18643-6D73-38B8-4D8E-0B7593A5951B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1" creationId="{6AB3D41A-1EFA-DDBA-A741-05B1E24813C1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2" creationId="{7151F610-F735-F679-2DB8-A6D018D710C0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3" creationId="{4A679841-DF26-AF65-F09F-045F47615CB0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4" creationId="{CD7C37CF-7A83-6EAB-290A-7E825A10025E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5" creationId="{71BB7836-3E0A-C409-B358-EB38E2E568A7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6" creationId="{FB395946-1541-DA29-8EB2-E620E8C39109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7" creationId="{48A1720F-CE24-87A8-FC57-4DA7EFDC21E7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8" creationId="{637A906A-1BFC-C7EC-61A7-81BA5E9EEDBF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9" creationId="{D3809074-1A0B-F408-AAB4-765DE10A6419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0" creationId="{9DFC8813-EED1-BDB9-2DF7-4DCDD7AB40D8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1" creationId="{F246682B-173E-53CC-4FEF-AAA0D59FF956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2" creationId="{3B2475E7-3971-3CB3-A261-CB8DF3CB5A10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3" creationId="{A6FCB67E-45F3-82CB-D098-97E17C493212}"/>
          </ac:spMkLst>
        </pc:spChg>
        <pc:spChg chg="add del mod">
          <ac:chgData name="tariu Main" userId="7d83114226db9beb" providerId="LiveId" clId="{5622D76B-BA7D-4576-9322-371A3386CCF8}" dt="2023-11-01T12:45:46.089" v="2608" actId="478"/>
          <ac:spMkLst>
            <pc:docMk/>
            <pc:sldMk cId="3909829986" sldId="421"/>
            <ac:spMk id="35" creationId="{E8B1D329-2483-8804-04B4-8354E25D88F4}"/>
          </ac:spMkLst>
        </pc:spChg>
      </pc:sldChg>
      <pc:sldChg chg="addSp delSp modSp add mod">
        <pc:chgData name="tariu Main" userId="7d83114226db9beb" providerId="LiveId" clId="{5622D76B-BA7D-4576-9322-371A3386CCF8}" dt="2023-11-02T09:39:41.664" v="6646" actId="20577"/>
        <pc:sldMkLst>
          <pc:docMk/>
          <pc:sldMk cId="4246248380" sldId="421"/>
        </pc:sldMkLst>
        <pc:spChg chg="mod">
          <ac:chgData name="tariu Main" userId="7d83114226db9beb" providerId="LiveId" clId="{5622D76B-BA7D-4576-9322-371A3386CCF8}" dt="2023-11-02T06:43:47.212" v="4172" actId="20577"/>
          <ac:spMkLst>
            <pc:docMk/>
            <pc:sldMk cId="4246248380" sldId="421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2T06:44:00.533" v="4182" actId="20577"/>
          <ac:spMkLst>
            <pc:docMk/>
            <pc:sldMk cId="4246248380" sldId="421"/>
            <ac:spMk id="3" creationId="{4DFE2606-01A6-42E1-92A6-3DE26CCE73C0}"/>
          </ac:spMkLst>
        </pc:spChg>
        <pc:spChg chg="del">
          <ac:chgData name="tariu Main" userId="7d83114226db9beb" providerId="LiveId" clId="{5622D76B-BA7D-4576-9322-371A3386CCF8}" dt="2023-11-02T06:43:51.369" v="4173" actId="478"/>
          <ac:spMkLst>
            <pc:docMk/>
            <pc:sldMk cId="4246248380" sldId="421"/>
            <ac:spMk id="4" creationId="{90992CDE-5526-D9F0-972F-DD4D3252E100}"/>
          </ac:spMkLst>
        </pc:spChg>
        <pc:spChg chg="del mod">
          <ac:chgData name="tariu Main" userId="7d83114226db9beb" providerId="LiveId" clId="{5622D76B-BA7D-4576-9322-371A3386CCF8}" dt="2023-11-02T06:44:06.951" v="4184" actId="478"/>
          <ac:spMkLst>
            <pc:docMk/>
            <pc:sldMk cId="4246248380" sldId="421"/>
            <ac:spMk id="5" creationId="{91D5AAE8-3C24-3580-92F7-4CC5AD7A9C1C}"/>
          </ac:spMkLst>
        </pc:spChg>
        <pc:spChg chg="add del mod">
          <ac:chgData name="tariu Main" userId="7d83114226db9beb" providerId="LiveId" clId="{5622D76B-BA7D-4576-9322-371A3386CCF8}" dt="2023-11-02T06:44:30.401" v="4189"/>
          <ac:spMkLst>
            <pc:docMk/>
            <pc:sldMk cId="4246248380" sldId="421"/>
            <ac:spMk id="6" creationId="{AFE2A15D-B7A4-4ADA-A7D7-D8AE0086B806}"/>
          </ac:spMkLst>
        </pc:spChg>
        <pc:spChg chg="add del mod">
          <ac:chgData name="tariu Main" userId="7d83114226db9beb" providerId="LiveId" clId="{5622D76B-BA7D-4576-9322-371A3386CCF8}" dt="2023-11-02T06:44:30.401" v="4189"/>
          <ac:spMkLst>
            <pc:docMk/>
            <pc:sldMk cId="4246248380" sldId="421"/>
            <ac:spMk id="7" creationId="{7F2AB49D-A563-F5BC-149D-752199FE3551}"/>
          </ac:spMkLst>
        </pc:spChg>
        <pc:spChg chg="add del mod">
          <ac:chgData name="tariu Main" userId="7d83114226db9beb" providerId="LiveId" clId="{5622D76B-BA7D-4576-9322-371A3386CCF8}" dt="2023-11-02T06:44:30.401" v="4189"/>
          <ac:spMkLst>
            <pc:docMk/>
            <pc:sldMk cId="4246248380" sldId="421"/>
            <ac:spMk id="8" creationId="{C5842FC0-AAE6-19D5-C49D-8E157D954D3C}"/>
          </ac:spMkLst>
        </pc:spChg>
        <pc:spChg chg="add del mod">
          <ac:chgData name="tariu Main" userId="7d83114226db9beb" providerId="LiveId" clId="{5622D76B-BA7D-4576-9322-371A3386CCF8}" dt="2023-11-02T06:44:42.878" v="4194"/>
          <ac:spMkLst>
            <pc:docMk/>
            <pc:sldMk cId="4246248380" sldId="421"/>
            <ac:spMk id="10" creationId="{B986A7C9-7B09-D816-D840-39B101008E1B}"/>
          </ac:spMkLst>
        </pc:spChg>
        <pc:spChg chg="mod">
          <ac:chgData name="tariu Main" userId="7d83114226db9beb" providerId="LiveId" clId="{5622D76B-BA7D-4576-9322-371A3386CCF8}" dt="2023-11-02T07:15:34.935" v="4457" actId="20577"/>
          <ac:spMkLst>
            <pc:docMk/>
            <pc:sldMk cId="4246248380" sldId="421"/>
            <ac:spMk id="11" creationId="{7F12E359-490F-A50C-3FBF-51776C836DF3}"/>
          </ac:spMkLst>
        </pc:spChg>
        <pc:spChg chg="add mod">
          <ac:chgData name="tariu Main" userId="7d83114226db9beb" providerId="LiveId" clId="{5622D76B-BA7D-4576-9322-371A3386CCF8}" dt="2023-11-02T06:45:28.828" v="4210" actId="20577"/>
          <ac:spMkLst>
            <pc:docMk/>
            <pc:sldMk cId="4246248380" sldId="421"/>
            <ac:spMk id="13" creationId="{7864CECA-75CD-9179-6629-12B356C5D2D6}"/>
          </ac:spMkLst>
        </pc:spChg>
        <pc:spChg chg="del mod">
          <ac:chgData name="tariu Main" userId="7d83114226db9beb" providerId="LiveId" clId="{5622D76B-BA7D-4576-9322-371A3386CCF8}" dt="2023-11-02T06:44:34.626" v="4191" actId="478"/>
          <ac:spMkLst>
            <pc:docMk/>
            <pc:sldMk cId="4246248380" sldId="421"/>
            <ac:spMk id="14" creationId="{5E42C6AA-76A8-7DB5-5074-CA5A63BC43F9}"/>
          </ac:spMkLst>
        </pc:spChg>
        <pc:spChg chg="add mod">
          <ac:chgData name="tariu Main" userId="7d83114226db9beb" providerId="LiveId" clId="{5622D76B-BA7D-4576-9322-371A3386CCF8}" dt="2023-11-02T09:39:41.664" v="6646" actId="20577"/>
          <ac:spMkLst>
            <pc:docMk/>
            <pc:sldMk cId="4246248380" sldId="421"/>
            <ac:spMk id="15" creationId="{2634796F-DB18-54FF-FCFA-0E461012AEA2}"/>
          </ac:spMkLst>
        </pc:spChg>
        <pc:spChg chg="add mod">
          <ac:chgData name="tariu Main" userId="7d83114226db9beb" providerId="LiveId" clId="{5622D76B-BA7D-4576-9322-371A3386CCF8}" dt="2023-11-02T06:57:21.006" v="4263" actId="20577"/>
          <ac:spMkLst>
            <pc:docMk/>
            <pc:sldMk cId="4246248380" sldId="421"/>
            <ac:spMk id="16" creationId="{9FFD5855-FCDD-C5E0-A678-199F6B04DB6A}"/>
          </ac:spMkLst>
        </pc:spChg>
        <pc:spChg chg="del">
          <ac:chgData name="tariu Main" userId="7d83114226db9beb" providerId="LiveId" clId="{5622D76B-BA7D-4576-9322-371A3386CCF8}" dt="2023-11-02T06:44:38.483" v="4192" actId="21"/>
          <ac:spMkLst>
            <pc:docMk/>
            <pc:sldMk cId="4246248380" sldId="421"/>
            <ac:spMk id="18" creationId="{9BA240F3-C00C-2520-338D-8965574FA619}"/>
          </ac:spMkLst>
        </pc:spChg>
        <pc:spChg chg="del">
          <ac:chgData name="tariu Main" userId="7d83114226db9beb" providerId="LiveId" clId="{5622D76B-BA7D-4576-9322-371A3386CCF8}" dt="2023-11-02T06:52:20.013" v="4241" actId="478"/>
          <ac:spMkLst>
            <pc:docMk/>
            <pc:sldMk cId="4246248380" sldId="421"/>
            <ac:spMk id="23" creationId="{CD778114-3AED-F303-6888-564F47EAA67B}"/>
          </ac:spMkLst>
        </pc:spChg>
        <pc:spChg chg="mod">
          <ac:chgData name="tariu Main" userId="7d83114226db9beb" providerId="LiveId" clId="{5622D76B-BA7D-4576-9322-371A3386CCF8}" dt="2023-11-02T06:44:10.738" v="4185" actId="1076"/>
          <ac:spMkLst>
            <pc:docMk/>
            <pc:sldMk cId="4246248380" sldId="421"/>
            <ac:spMk id="24" creationId="{67ECD1C9-9743-0AFE-6283-A70311DF6E39}"/>
          </ac:spMkLst>
        </pc:spChg>
        <pc:spChg chg="del">
          <ac:chgData name="tariu Main" userId="7d83114226db9beb" providerId="LiveId" clId="{5622D76B-BA7D-4576-9322-371A3386CCF8}" dt="2023-11-02T06:44:45.802" v="4195" actId="478"/>
          <ac:spMkLst>
            <pc:docMk/>
            <pc:sldMk cId="4246248380" sldId="421"/>
            <ac:spMk id="25" creationId="{572D6D08-6B0F-B5C0-5C9C-38DA100EA411}"/>
          </ac:spMkLst>
        </pc:spChg>
        <pc:spChg chg="add mod">
          <ac:chgData name="tariu Main" userId="7d83114226db9beb" providerId="LiveId" clId="{5622D76B-BA7D-4576-9322-371A3386CCF8}" dt="2023-11-02T07:44:10.319" v="4565" actId="1076"/>
          <ac:spMkLst>
            <pc:docMk/>
            <pc:sldMk cId="4246248380" sldId="421"/>
            <ac:spMk id="44" creationId="{DCD14B8F-CE41-B744-87E7-03450F653DD3}"/>
          </ac:spMkLst>
        </pc:sp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12" creationId="{D08E2E1E-3CBB-3D5E-C330-19A3AB3D723D}"/>
          </ac:picMkLst>
        </pc:pic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17" creationId="{8B66C3D9-EA08-C246-9D36-BB4B079F6A02}"/>
          </ac:picMkLst>
        </pc:pic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20" creationId="{56195D6E-6910-9EAF-A3CB-55B683B2CB67}"/>
          </ac:picMkLst>
        </pc:picChg>
        <pc:picChg chg="add mod">
          <ac:chgData name="tariu Main" userId="7d83114226db9beb" providerId="LiveId" clId="{5622D76B-BA7D-4576-9322-371A3386CCF8}" dt="2023-11-02T07:17:11.013" v="4462" actId="1076"/>
          <ac:picMkLst>
            <pc:docMk/>
            <pc:sldMk cId="4246248380" sldId="421"/>
            <ac:picMk id="21" creationId="{DE5ACF35-3035-DA28-5AA0-BFAD29EE4FF3}"/>
          </ac:picMkLst>
        </pc:pic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22" creationId="{666215C3-6A23-9965-E3A9-652DD5E30629}"/>
          </ac:picMkLst>
        </pc:picChg>
        <pc:picChg chg="add del mod">
          <ac:chgData name="tariu Main" userId="7d83114226db9beb" providerId="LiveId" clId="{5622D76B-BA7D-4576-9322-371A3386CCF8}" dt="2023-11-02T07:06:48.019" v="4437" actId="478"/>
          <ac:picMkLst>
            <pc:docMk/>
            <pc:sldMk cId="4246248380" sldId="421"/>
            <ac:picMk id="27" creationId="{BE52EE8D-C88D-91D5-9BB9-0A51CFFB4EEF}"/>
          </ac:picMkLst>
        </pc:picChg>
        <pc:picChg chg="add del mod">
          <ac:chgData name="tariu Main" userId="7d83114226db9beb" providerId="LiveId" clId="{5622D76B-BA7D-4576-9322-371A3386CCF8}" dt="2023-11-02T07:41:35.856" v="4497" actId="478"/>
          <ac:picMkLst>
            <pc:docMk/>
            <pc:sldMk cId="4246248380" sldId="421"/>
            <ac:picMk id="29" creationId="{183A0B17-F2D3-88B3-8426-4A525D3C9347}"/>
          </ac:picMkLst>
        </pc:picChg>
        <pc:picChg chg="add del mod">
          <ac:chgData name="tariu Main" userId="7d83114226db9beb" providerId="LiveId" clId="{5622D76B-BA7D-4576-9322-371A3386CCF8}" dt="2023-11-02T07:06:46.460" v="4436" actId="478"/>
          <ac:picMkLst>
            <pc:docMk/>
            <pc:sldMk cId="4246248380" sldId="421"/>
            <ac:picMk id="31" creationId="{68354439-5C1F-9BC9-82A3-C451DB9B78EF}"/>
          </ac:picMkLst>
        </pc:picChg>
        <pc:picChg chg="add del mod">
          <ac:chgData name="tariu Main" userId="7d83114226db9beb" providerId="LiveId" clId="{5622D76B-BA7D-4576-9322-371A3386CCF8}" dt="2023-11-02T07:09:37.583" v="4445" actId="478"/>
          <ac:picMkLst>
            <pc:docMk/>
            <pc:sldMk cId="4246248380" sldId="421"/>
            <ac:picMk id="33" creationId="{EB8FCEE2-775A-A8C4-BD15-CA29DB328564}"/>
          </ac:picMkLst>
        </pc:picChg>
        <pc:picChg chg="add mod">
          <ac:chgData name="tariu Main" userId="7d83114226db9beb" providerId="LiveId" clId="{5622D76B-BA7D-4576-9322-371A3386CCF8}" dt="2023-11-02T07:17:21.125" v="4464" actId="1076"/>
          <ac:picMkLst>
            <pc:docMk/>
            <pc:sldMk cId="4246248380" sldId="421"/>
            <ac:picMk id="35" creationId="{ACABC1A5-CA43-71B9-8D34-CC2A0B16B37B}"/>
          </ac:picMkLst>
        </pc:picChg>
        <pc:picChg chg="add mod">
          <ac:chgData name="tariu Main" userId="7d83114226db9beb" providerId="LiveId" clId="{5622D76B-BA7D-4576-9322-371A3386CCF8}" dt="2023-11-02T07:42:23.421" v="4515" actId="1076"/>
          <ac:picMkLst>
            <pc:docMk/>
            <pc:sldMk cId="4246248380" sldId="421"/>
            <ac:picMk id="37" creationId="{1B050106-46E8-AB0B-271E-7BFC2CB2BDBD}"/>
          </ac:picMkLst>
        </pc:picChg>
        <pc:picChg chg="add mod">
          <ac:chgData name="tariu Main" userId="7d83114226db9beb" providerId="LiveId" clId="{5622D76B-BA7D-4576-9322-371A3386CCF8}" dt="2023-11-02T07:42:37.528" v="4518" actId="1076"/>
          <ac:picMkLst>
            <pc:docMk/>
            <pc:sldMk cId="4246248380" sldId="421"/>
            <ac:picMk id="39" creationId="{609E6322-B3A8-7274-2212-0605B3210520}"/>
          </ac:picMkLst>
        </pc:picChg>
        <pc:picChg chg="add mod">
          <ac:chgData name="tariu Main" userId="7d83114226db9beb" providerId="LiveId" clId="{5622D76B-BA7D-4576-9322-371A3386CCF8}" dt="2023-11-02T07:43:29.646" v="4558" actId="1037"/>
          <ac:picMkLst>
            <pc:docMk/>
            <pc:sldMk cId="4246248380" sldId="421"/>
            <ac:picMk id="41" creationId="{6DEB11A8-1694-20B4-CB46-91663B6A5E3A}"/>
          </ac:picMkLst>
        </pc:picChg>
        <pc:picChg chg="add mod">
          <ac:chgData name="tariu Main" userId="7d83114226db9beb" providerId="LiveId" clId="{5622D76B-BA7D-4576-9322-371A3386CCF8}" dt="2023-11-02T07:43:29.646" v="4558" actId="1037"/>
          <ac:picMkLst>
            <pc:docMk/>
            <pc:sldMk cId="4246248380" sldId="421"/>
            <ac:picMk id="43" creationId="{7F4EED12-A397-8F4D-2437-DE2EF378D03C}"/>
          </ac:picMkLst>
        </pc:picChg>
        <pc:picChg chg="add del">
          <ac:chgData name="tariu Main" userId="7d83114226db9beb" providerId="LiveId" clId="{5622D76B-BA7D-4576-9322-371A3386CCF8}" dt="2023-11-02T07:46:05.619" v="4603" actId="22"/>
          <ac:picMkLst>
            <pc:docMk/>
            <pc:sldMk cId="4246248380" sldId="421"/>
            <ac:picMk id="46" creationId="{B8185FD9-84E2-38D6-F3B9-93C9F455E8AE}"/>
          </ac:picMkLst>
        </pc:picChg>
      </pc:sldChg>
      <pc:sldChg chg="delSp modSp add mod">
        <pc:chgData name="tariu Main" userId="7d83114226db9beb" providerId="LiveId" clId="{5622D76B-BA7D-4576-9322-371A3386CCF8}" dt="2023-11-02T08:28:01.747" v="6635" actId="20577"/>
        <pc:sldMkLst>
          <pc:docMk/>
          <pc:sldMk cId="3969621037" sldId="422"/>
        </pc:sldMkLst>
        <pc:spChg chg="mod">
          <ac:chgData name="tariu Main" userId="7d83114226db9beb" providerId="LiveId" clId="{5622D76B-BA7D-4576-9322-371A3386CCF8}" dt="2023-11-02T07:46:15.550" v="4620" actId="20577"/>
          <ac:spMkLst>
            <pc:docMk/>
            <pc:sldMk cId="3969621037" sldId="422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2T07:46:26.232" v="4640" actId="20577"/>
          <ac:spMkLst>
            <pc:docMk/>
            <pc:sldMk cId="3969621037" sldId="422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2T08:28:01.747" v="6635" actId="20577"/>
          <ac:spMkLst>
            <pc:docMk/>
            <pc:sldMk cId="3969621037" sldId="422"/>
            <ac:spMk id="11" creationId="{7F12E359-490F-A50C-3FBF-51776C836DF3}"/>
          </ac:spMkLst>
        </pc:spChg>
        <pc:spChg chg="mod">
          <ac:chgData name="tariu Main" userId="7d83114226db9beb" providerId="LiveId" clId="{5622D76B-BA7D-4576-9322-371A3386CCF8}" dt="2023-11-02T07:47:13.292" v="4665" actId="1076"/>
          <ac:spMkLst>
            <pc:docMk/>
            <pc:sldMk cId="3969621037" sldId="422"/>
            <ac:spMk id="13" creationId="{7864CECA-75CD-9179-6629-12B356C5D2D6}"/>
          </ac:spMkLst>
        </pc:spChg>
        <pc:spChg chg="mod">
          <ac:chgData name="tariu Main" userId="7d83114226db9beb" providerId="LiveId" clId="{5622D76B-BA7D-4576-9322-371A3386CCF8}" dt="2023-11-02T08:13:40.445" v="6051" actId="20577"/>
          <ac:spMkLst>
            <pc:docMk/>
            <pc:sldMk cId="3969621037" sldId="422"/>
            <ac:spMk id="15" creationId="{2634796F-DB18-54FF-FCFA-0E461012AEA2}"/>
          </ac:spMkLst>
        </pc:spChg>
        <pc:spChg chg="del">
          <ac:chgData name="tariu Main" userId="7d83114226db9beb" providerId="LiveId" clId="{5622D76B-BA7D-4576-9322-371A3386CCF8}" dt="2023-11-02T07:46:40.767" v="4644" actId="478"/>
          <ac:spMkLst>
            <pc:docMk/>
            <pc:sldMk cId="3969621037" sldId="422"/>
            <ac:spMk id="16" creationId="{9FFD5855-FCDD-C5E0-A678-199F6B04DB6A}"/>
          </ac:spMkLst>
        </pc:spChg>
        <pc:spChg chg="del">
          <ac:chgData name="tariu Main" userId="7d83114226db9beb" providerId="LiveId" clId="{5622D76B-BA7D-4576-9322-371A3386CCF8}" dt="2023-11-02T07:46:31.238" v="4641" actId="478"/>
          <ac:spMkLst>
            <pc:docMk/>
            <pc:sldMk cId="3969621037" sldId="422"/>
            <ac:spMk id="24" creationId="{67ECD1C9-9743-0AFE-6283-A70311DF6E39}"/>
          </ac:spMkLst>
        </pc:spChg>
        <pc:spChg chg="del">
          <ac:chgData name="tariu Main" userId="7d83114226db9beb" providerId="LiveId" clId="{5622D76B-BA7D-4576-9322-371A3386CCF8}" dt="2023-11-02T07:47:02.964" v="4664" actId="478"/>
          <ac:spMkLst>
            <pc:docMk/>
            <pc:sldMk cId="3969621037" sldId="422"/>
            <ac:spMk id="44" creationId="{DCD14B8F-CE41-B744-87E7-03450F653DD3}"/>
          </ac:spMkLst>
        </pc:spChg>
        <pc:picChg chg="del">
          <ac:chgData name="tariu Main" userId="7d83114226db9beb" providerId="LiveId" clId="{5622D76B-BA7D-4576-9322-371A3386CCF8}" dt="2023-11-02T07:46:37.378" v="4643" actId="478"/>
          <ac:picMkLst>
            <pc:docMk/>
            <pc:sldMk cId="3969621037" sldId="422"/>
            <ac:picMk id="21" creationId="{DE5ACF35-3035-DA28-5AA0-BFAD29EE4FF3}"/>
          </ac:picMkLst>
        </pc:picChg>
        <pc:picChg chg="del">
          <ac:chgData name="tariu Main" userId="7d83114226db9beb" providerId="LiveId" clId="{5622D76B-BA7D-4576-9322-371A3386CCF8}" dt="2023-11-02T07:46:35.109" v="4642" actId="478"/>
          <ac:picMkLst>
            <pc:docMk/>
            <pc:sldMk cId="3969621037" sldId="422"/>
            <ac:picMk id="35" creationId="{ACABC1A5-CA43-71B9-8D34-CC2A0B16B37B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37" creationId="{1B050106-46E8-AB0B-271E-7BFC2CB2BDBD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39" creationId="{609E6322-B3A8-7274-2212-0605B3210520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41" creationId="{6DEB11A8-1694-20B4-CB46-91663B6A5E3A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43" creationId="{7F4EED12-A397-8F4D-2437-DE2EF378D03C}"/>
          </ac:picMkLst>
        </pc:picChg>
      </pc:sldChg>
    </pc:docChg>
  </pc:docChgLst>
  <pc:docChgLst>
    <pc:chgData name="tariu Main" userId="7d83114226db9beb" providerId="LiveId" clId="{C96C853A-734B-4686-9AC3-73A1DA0A9533}"/>
    <pc:docChg chg="undo custSel addSld delSld modSld modMainMaster">
      <pc:chgData name="tariu Main" userId="7d83114226db9beb" providerId="LiveId" clId="{C96C853A-734B-4686-9AC3-73A1DA0A9533}" dt="2023-12-08T20:28:04.800" v="5278" actId="1076"/>
      <pc:docMkLst>
        <pc:docMk/>
      </pc:docMkLst>
      <pc:sldChg chg="addSp delSp modSp mod modTransition modClrScheme chgLayout">
        <pc:chgData name="tariu Main" userId="7d83114226db9beb" providerId="LiveId" clId="{C96C853A-734B-4686-9AC3-73A1DA0A9533}" dt="2023-12-08T20:04:43.570" v="4959" actId="20577"/>
        <pc:sldMkLst>
          <pc:docMk/>
          <pc:sldMk cId="2074766540" sldId="401"/>
        </pc:sldMkLst>
        <pc:spChg chg="mod">
          <ac:chgData name="tariu Main" userId="7d83114226db9beb" providerId="LiveId" clId="{C96C853A-734B-4686-9AC3-73A1DA0A9533}" dt="2023-12-08T20:04:43.570" v="4959" actId="20577"/>
          <ac:spMkLst>
            <pc:docMk/>
            <pc:sldMk cId="2074766540" sldId="401"/>
            <ac:spMk id="2" creationId="{B138CF5B-E8DE-48F3-9581-51BBEC47AE73}"/>
          </ac:spMkLst>
        </pc:spChg>
        <pc:spChg chg="add del mod ord">
          <ac:chgData name="tariu Main" userId="7d83114226db9beb" providerId="LiveId" clId="{C96C853A-734B-4686-9AC3-73A1DA0A9533}" dt="2023-12-01T10:06:00.503" v="198" actId="478"/>
          <ac:spMkLst>
            <pc:docMk/>
            <pc:sldMk cId="2074766540" sldId="401"/>
            <ac:spMk id="3" creationId="{0B9F14AC-66B7-F508-13C3-D20C177ED26A}"/>
          </ac:spMkLst>
        </pc:spChg>
        <pc:spChg chg="add del mod">
          <ac:chgData name="tariu Main" userId="7d83114226db9beb" providerId="LiveId" clId="{C96C853A-734B-4686-9AC3-73A1DA0A9533}" dt="2023-12-01T09:46:13.192" v="85" actId="26606"/>
          <ac:spMkLst>
            <pc:docMk/>
            <pc:sldMk cId="2074766540" sldId="401"/>
            <ac:spMk id="8" creationId="{E4F21D6F-A164-D83C-2191-A648B8F2D26F}"/>
          </ac:spMkLst>
        </pc:spChg>
        <pc:spChg chg="del">
          <ac:chgData name="tariu Main" userId="7d83114226db9beb" providerId="LiveId" clId="{C96C853A-734B-4686-9AC3-73A1DA0A9533}" dt="2023-12-01T09:42:35.063" v="1" actId="478"/>
          <ac:spMkLst>
            <pc:docMk/>
            <pc:sldMk cId="2074766540" sldId="401"/>
            <ac:spMk id="11" creationId="{15AC0AAE-B74C-29E4-13D2-4C7231664FEF}"/>
          </ac:spMkLst>
        </pc:spChg>
        <pc:spChg chg="add del mod">
          <ac:chgData name="tariu Main" userId="7d83114226db9beb" providerId="LiveId" clId="{C96C853A-734B-4686-9AC3-73A1DA0A9533}" dt="2023-12-01T09:46:13.192" v="85" actId="26606"/>
          <ac:spMkLst>
            <pc:docMk/>
            <pc:sldMk cId="2074766540" sldId="401"/>
            <ac:spMk id="13" creationId="{1984A66D-2165-B0CE-96E5-000B42263C74}"/>
          </ac:spMkLst>
        </pc:spChg>
        <pc:spChg chg="add del mod">
          <ac:chgData name="tariu Main" userId="7d83114226db9beb" providerId="LiveId" clId="{C96C853A-734B-4686-9AC3-73A1DA0A9533}" dt="2023-12-01T09:46:13.192" v="85" actId="26606"/>
          <ac:spMkLst>
            <pc:docMk/>
            <pc:sldMk cId="2074766540" sldId="401"/>
            <ac:spMk id="15" creationId="{6E1516DB-FF88-B7BD-FFF2-A79BA7D77BC1}"/>
          </ac:spMkLst>
        </pc:spChg>
        <pc:spChg chg="add del mod">
          <ac:chgData name="tariu Main" userId="7d83114226db9beb" providerId="LiveId" clId="{C96C853A-734B-4686-9AC3-73A1DA0A9533}" dt="2023-12-01T09:46:14.040" v="87" actId="26606"/>
          <ac:spMkLst>
            <pc:docMk/>
            <pc:sldMk cId="2074766540" sldId="401"/>
            <ac:spMk id="17" creationId="{49DD2497-7FC8-59D8-C99C-A252795F4A41}"/>
          </ac:spMkLst>
        </pc:spChg>
        <pc:spChg chg="add del mod">
          <ac:chgData name="tariu Main" userId="7d83114226db9beb" providerId="LiveId" clId="{C96C853A-734B-4686-9AC3-73A1DA0A9533}" dt="2023-12-01T09:46:14.040" v="87" actId="26606"/>
          <ac:spMkLst>
            <pc:docMk/>
            <pc:sldMk cId="2074766540" sldId="401"/>
            <ac:spMk id="18" creationId="{94DB52C0-4783-4B97-A2E9-F081F87353CF}"/>
          </ac:spMkLst>
        </pc:spChg>
        <pc:spChg chg="add del mod">
          <ac:chgData name="tariu Main" userId="7d83114226db9beb" providerId="LiveId" clId="{C96C853A-734B-4686-9AC3-73A1DA0A9533}" dt="2023-12-01T09:46:14.040" v="87" actId="26606"/>
          <ac:spMkLst>
            <pc:docMk/>
            <pc:sldMk cId="2074766540" sldId="401"/>
            <ac:spMk id="19" creationId="{B53B1D70-3EA9-5518-6F2C-B69BE388C501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1" creationId="{7008C64F-70AF-9123-4527-FF0CECCFAEEC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2" creationId="{5BB397C0-6001-F808-CC2A-35A9CAA2019B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3" creationId="{D56A5CB8-ABE4-A5AA-C559-D971A25369E1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4" creationId="{17527139-95F0-AD8D-0675-AE601C29D547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6" creationId="{83AB9AC7-B73E-1C00-C346-DB23B0D85D0B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7" creationId="{3FA6AA48-09BF-B1B3-1A2A-A2C749811FDC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8" creationId="{AE25EA4B-27F2-E624-9C8E-E768E2E6C7A4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9" creationId="{663528B7-0C9C-22E7-58B7-4B79467B8628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30" creationId="{8E67EC20-E09F-8FD0-A983-FF0C7F563CAE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2" creationId="{04673B1A-7017-607B-2F53-7E068853E86F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3" creationId="{F875CCDB-A517-C688-C2E8-199C84DA52D7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4" creationId="{2AE76884-B9F9-EAE3-1166-97F8E29305E6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5" creationId="{55C0C11A-4212-5969-A3D9-6F564A679965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6" creationId="{07DC8BC4-08F5-A339-7B37-C8BE5268D935}"/>
          </ac:spMkLst>
        </pc:spChg>
        <pc:picChg chg="del">
          <ac:chgData name="tariu Main" userId="7d83114226db9beb" providerId="LiveId" clId="{C96C853A-734B-4686-9AC3-73A1DA0A9533}" dt="2023-12-01T09:42:30.730" v="0" actId="478"/>
          <ac:picMkLst>
            <pc:docMk/>
            <pc:sldMk cId="2074766540" sldId="401"/>
            <ac:picMk id="5" creationId="{B0FAAA55-0749-F47C-364B-829C9A003A71}"/>
          </ac:picMkLst>
        </pc:picChg>
        <pc:picChg chg="add del mod ord">
          <ac:chgData name="tariu Main" userId="7d83114226db9beb" providerId="LiveId" clId="{C96C853A-734B-4686-9AC3-73A1DA0A9533}" dt="2023-12-01T09:47:36.313" v="104" actId="478"/>
          <ac:picMkLst>
            <pc:docMk/>
            <pc:sldMk cId="2074766540" sldId="401"/>
            <ac:picMk id="6" creationId="{D72DFB20-CA05-40D5-A0EE-6923F5C13FC6}"/>
          </ac:picMkLst>
        </pc:picChg>
        <pc:picChg chg="add del">
          <ac:chgData name="tariu Main" userId="7d83114226db9beb" providerId="LiveId" clId="{C96C853A-734B-4686-9AC3-73A1DA0A9533}" dt="2023-12-01T10:04:19.716" v="133" actId="478"/>
          <ac:picMkLst>
            <pc:docMk/>
            <pc:sldMk cId="2074766540" sldId="401"/>
            <ac:picMk id="9" creationId="{CF015B67-690D-3D7F-189B-19E6DF2AA39C}"/>
          </ac:picMkLst>
        </pc:picChg>
        <pc:picChg chg="add mod">
          <ac:chgData name="tariu Main" userId="7d83114226db9beb" providerId="LiveId" clId="{C96C853A-734B-4686-9AC3-73A1DA0A9533}" dt="2023-12-01T12:03:01.590" v="692" actId="1076"/>
          <ac:picMkLst>
            <pc:docMk/>
            <pc:sldMk cId="2074766540" sldId="401"/>
            <ac:picMk id="12" creationId="{F4C746A2-932C-6E18-D276-EF36F79D5245}"/>
          </ac:picMkLst>
        </pc:picChg>
      </pc:sldChg>
      <pc:sldChg chg="addSp delSp modSp mod modTransition">
        <pc:chgData name="tariu Main" userId="7d83114226db9beb" providerId="LiveId" clId="{C96C853A-734B-4686-9AC3-73A1DA0A9533}" dt="2023-12-08T07:33:03.953" v="3352"/>
        <pc:sldMkLst>
          <pc:docMk/>
          <pc:sldMk cId="970158950" sldId="410"/>
        </pc:sldMkLst>
        <pc:spChg chg="del mod">
          <ac:chgData name="tariu Main" userId="7d83114226db9beb" providerId="LiveId" clId="{C96C853A-734B-4686-9AC3-73A1DA0A9533}" dt="2023-12-01T10:17:25.736" v="505" actId="478"/>
          <ac:spMkLst>
            <pc:docMk/>
            <pc:sldMk cId="970158950" sldId="410"/>
            <ac:spMk id="2" creationId="{3A3C7BDB-B7D1-465C-9965-C0C4D79D10F4}"/>
          </ac:spMkLst>
        </pc:spChg>
        <pc:spChg chg="del mod">
          <ac:chgData name="tariu Main" userId="7d83114226db9beb" providerId="LiveId" clId="{C96C853A-734B-4686-9AC3-73A1DA0A9533}" dt="2023-12-01T10:12:58.865" v="465" actId="478"/>
          <ac:spMkLst>
            <pc:docMk/>
            <pc:sldMk cId="970158950" sldId="410"/>
            <ac:spMk id="4" creationId="{9136E9C1-4F40-4B3C-CD7A-77A2E0E7C511}"/>
          </ac:spMkLst>
        </pc:spChg>
        <pc:spChg chg="add del mod">
          <ac:chgData name="tariu Main" userId="7d83114226db9beb" providerId="LiveId" clId="{C96C853A-734B-4686-9AC3-73A1DA0A9533}" dt="2023-12-01T10:13:01.603" v="466" actId="478"/>
          <ac:spMkLst>
            <pc:docMk/>
            <pc:sldMk cId="970158950" sldId="410"/>
            <ac:spMk id="6" creationId="{D517FC73-0903-18AD-A55A-E7E4EE9E3AF4}"/>
          </ac:spMkLst>
        </pc:spChg>
        <pc:spChg chg="add mod">
          <ac:chgData name="tariu Main" userId="7d83114226db9beb" providerId="LiveId" clId="{C96C853A-734B-4686-9AC3-73A1DA0A9533}" dt="2023-12-01T10:17:37.760" v="508" actId="14100"/>
          <ac:spMkLst>
            <pc:docMk/>
            <pc:sldMk cId="970158950" sldId="410"/>
            <ac:spMk id="7" creationId="{BA183BEC-BFB4-FD0F-68C0-1B542696CA5C}"/>
          </ac:spMkLst>
        </pc:spChg>
        <pc:spChg chg="add del">
          <ac:chgData name="tariu Main" userId="7d83114226db9beb" providerId="LiveId" clId="{C96C853A-734B-4686-9AC3-73A1DA0A9533}" dt="2023-12-01T10:17:09.836" v="501" actId="22"/>
          <ac:spMkLst>
            <pc:docMk/>
            <pc:sldMk cId="970158950" sldId="410"/>
            <ac:spMk id="10" creationId="{A97366E6-605E-708A-D1BC-97F0FC4AC250}"/>
          </ac:spMkLst>
        </pc:spChg>
        <pc:spChg chg="add mod">
          <ac:chgData name="tariu Main" userId="7d83114226db9beb" providerId="LiveId" clId="{C96C853A-734B-4686-9AC3-73A1DA0A9533}" dt="2023-12-01T12:39:19.665" v="1066" actId="20577"/>
          <ac:spMkLst>
            <pc:docMk/>
            <pc:sldMk cId="970158950" sldId="410"/>
            <ac:spMk id="11" creationId="{B789DE07-AF0A-4F53-FEBD-76514CDD6603}"/>
          </ac:spMkLst>
        </pc:spChg>
        <pc:spChg chg="add del mod">
          <ac:chgData name="tariu Main" userId="7d83114226db9beb" providerId="LiveId" clId="{C96C853A-734B-4686-9AC3-73A1DA0A9533}" dt="2023-12-01T10:17:33.950" v="507" actId="478"/>
          <ac:spMkLst>
            <pc:docMk/>
            <pc:sldMk cId="970158950" sldId="410"/>
            <ac:spMk id="13" creationId="{A9C10953-51DD-F7CE-D535-E8E2FF47DEF9}"/>
          </ac:spMkLst>
        </pc:spChg>
        <pc:picChg chg="del">
          <ac:chgData name="tariu Main" userId="7d83114226db9beb" providerId="LiveId" clId="{C96C853A-734B-4686-9AC3-73A1DA0A9533}" dt="2023-12-01T10:06:38.332" v="212" actId="478"/>
          <ac:picMkLst>
            <pc:docMk/>
            <pc:sldMk cId="970158950" sldId="410"/>
            <ac:picMk id="5" creationId="{09483347-F6AE-E95B-627D-8B27566A2212}"/>
          </ac:picMkLst>
        </pc:picChg>
        <pc:picChg chg="add mod">
          <ac:chgData name="tariu Main" userId="7d83114226db9beb" providerId="LiveId" clId="{C96C853A-734B-4686-9AC3-73A1DA0A9533}" dt="2023-12-01T10:15:21.740" v="488" actId="1076"/>
          <ac:picMkLst>
            <pc:docMk/>
            <pc:sldMk cId="970158950" sldId="410"/>
            <ac:picMk id="1026" creationId="{56C454E9-11C0-946D-C17C-D47992294AF7}"/>
          </ac:picMkLst>
        </pc:picChg>
      </pc:sldChg>
      <pc:sldChg chg="del">
        <pc:chgData name="tariu Main" userId="7d83114226db9beb" providerId="LiveId" clId="{C96C853A-734B-4686-9AC3-73A1DA0A9533}" dt="2023-12-01T13:25:00.019" v="1167" actId="47"/>
        <pc:sldMkLst>
          <pc:docMk/>
          <pc:sldMk cId="3237111892" sldId="423"/>
        </pc:sldMkLst>
      </pc:sldChg>
      <pc:sldChg chg="del">
        <pc:chgData name="tariu Main" userId="7d83114226db9beb" providerId="LiveId" clId="{C96C853A-734B-4686-9AC3-73A1DA0A9533}" dt="2023-12-01T09:47:45.545" v="105" actId="47"/>
        <pc:sldMkLst>
          <pc:docMk/>
          <pc:sldMk cId="2947683835" sldId="424"/>
        </pc:sldMkLst>
      </pc:sldChg>
      <pc:sldChg chg="del">
        <pc:chgData name="tariu Main" userId="7d83114226db9beb" providerId="LiveId" clId="{C96C853A-734B-4686-9AC3-73A1DA0A9533}" dt="2023-12-01T09:47:46.349" v="110" actId="47"/>
        <pc:sldMkLst>
          <pc:docMk/>
          <pc:sldMk cId="3699823395" sldId="425"/>
        </pc:sldMkLst>
      </pc:sldChg>
      <pc:sldChg chg="del">
        <pc:chgData name="tariu Main" userId="7d83114226db9beb" providerId="LiveId" clId="{C96C853A-734B-4686-9AC3-73A1DA0A9533}" dt="2023-12-01T09:47:45.730" v="106" actId="47"/>
        <pc:sldMkLst>
          <pc:docMk/>
          <pc:sldMk cId="3673522168" sldId="426"/>
        </pc:sldMkLst>
      </pc:sldChg>
      <pc:sldChg chg="del">
        <pc:chgData name="tariu Main" userId="7d83114226db9beb" providerId="LiveId" clId="{C96C853A-734B-4686-9AC3-73A1DA0A9533}" dt="2023-12-01T09:47:46.054" v="108" actId="47"/>
        <pc:sldMkLst>
          <pc:docMk/>
          <pc:sldMk cId="3131402275" sldId="427"/>
        </pc:sldMkLst>
      </pc:sldChg>
      <pc:sldChg chg="del">
        <pc:chgData name="tariu Main" userId="7d83114226db9beb" providerId="LiveId" clId="{C96C853A-734B-4686-9AC3-73A1DA0A9533}" dt="2023-12-01T09:47:45.993" v="107" actId="47"/>
        <pc:sldMkLst>
          <pc:docMk/>
          <pc:sldMk cId="1216644178" sldId="428"/>
        </pc:sldMkLst>
      </pc:sldChg>
      <pc:sldChg chg="del">
        <pc:chgData name="tariu Main" userId="7d83114226db9beb" providerId="LiveId" clId="{C96C853A-734B-4686-9AC3-73A1DA0A9533}" dt="2023-12-01T09:47:46.185" v="109" actId="47"/>
        <pc:sldMkLst>
          <pc:docMk/>
          <pc:sldMk cId="1231250487" sldId="429"/>
        </pc:sldMkLst>
      </pc:sldChg>
      <pc:sldChg chg="del">
        <pc:chgData name="tariu Main" userId="7d83114226db9beb" providerId="LiveId" clId="{C96C853A-734B-4686-9AC3-73A1DA0A9533}" dt="2023-12-01T09:47:46.449" v="111" actId="47"/>
        <pc:sldMkLst>
          <pc:docMk/>
          <pc:sldMk cId="3598427767" sldId="430"/>
        </pc:sldMkLst>
      </pc:sldChg>
      <pc:sldChg chg="del">
        <pc:chgData name="tariu Main" userId="7d83114226db9beb" providerId="LiveId" clId="{C96C853A-734B-4686-9AC3-73A1DA0A9533}" dt="2023-12-01T09:47:47.094" v="112" actId="47"/>
        <pc:sldMkLst>
          <pc:docMk/>
          <pc:sldMk cId="2768918450" sldId="431"/>
        </pc:sldMkLst>
      </pc:sldChg>
      <pc:sldChg chg="del">
        <pc:chgData name="tariu Main" userId="7d83114226db9beb" providerId="LiveId" clId="{C96C853A-734B-4686-9AC3-73A1DA0A9533}" dt="2023-12-01T09:47:47.263" v="113" actId="47"/>
        <pc:sldMkLst>
          <pc:docMk/>
          <pc:sldMk cId="3304728735" sldId="432"/>
        </pc:sldMkLst>
      </pc:sldChg>
      <pc:sldChg chg="del">
        <pc:chgData name="tariu Main" userId="7d83114226db9beb" providerId="LiveId" clId="{C96C853A-734B-4686-9AC3-73A1DA0A9533}" dt="2023-12-01T09:47:47.379" v="114" actId="47"/>
        <pc:sldMkLst>
          <pc:docMk/>
          <pc:sldMk cId="2871464876" sldId="433"/>
        </pc:sldMkLst>
      </pc:sldChg>
      <pc:sldChg chg="del">
        <pc:chgData name="tariu Main" userId="7d83114226db9beb" providerId="LiveId" clId="{C96C853A-734B-4686-9AC3-73A1DA0A9533}" dt="2023-12-01T09:47:47.511" v="115" actId="47"/>
        <pc:sldMkLst>
          <pc:docMk/>
          <pc:sldMk cId="3452818078" sldId="434"/>
        </pc:sldMkLst>
      </pc:sldChg>
      <pc:sldChg chg="del">
        <pc:chgData name="tariu Main" userId="7d83114226db9beb" providerId="LiveId" clId="{C96C853A-734B-4686-9AC3-73A1DA0A9533}" dt="2023-12-01T09:47:47.664" v="116" actId="47"/>
        <pc:sldMkLst>
          <pc:docMk/>
          <pc:sldMk cId="756799596" sldId="435"/>
        </pc:sldMkLst>
      </pc:sldChg>
      <pc:sldChg chg="del">
        <pc:chgData name="tariu Main" userId="7d83114226db9beb" providerId="LiveId" clId="{C96C853A-734B-4686-9AC3-73A1DA0A9533}" dt="2023-12-01T09:47:47.780" v="117" actId="47"/>
        <pc:sldMkLst>
          <pc:docMk/>
          <pc:sldMk cId="1230420424" sldId="436"/>
        </pc:sldMkLst>
      </pc:sldChg>
      <pc:sldChg chg="del">
        <pc:chgData name="tariu Main" userId="7d83114226db9beb" providerId="LiveId" clId="{C96C853A-734B-4686-9AC3-73A1DA0A9533}" dt="2023-12-01T09:47:48.266" v="120" actId="47"/>
        <pc:sldMkLst>
          <pc:docMk/>
          <pc:sldMk cId="1298149018" sldId="437"/>
        </pc:sldMkLst>
      </pc:sldChg>
      <pc:sldChg chg="del">
        <pc:chgData name="tariu Main" userId="7d83114226db9beb" providerId="LiveId" clId="{C96C853A-734B-4686-9AC3-73A1DA0A9533}" dt="2023-12-01T09:47:47.929" v="118" actId="47"/>
        <pc:sldMkLst>
          <pc:docMk/>
          <pc:sldMk cId="4128883464" sldId="438"/>
        </pc:sldMkLst>
      </pc:sldChg>
      <pc:sldChg chg="del">
        <pc:chgData name="tariu Main" userId="7d83114226db9beb" providerId="LiveId" clId="{C96C853A-734B-4686-9AC3-73A1DA0A9533}" dt="2023-12-01T09:47:48.113" v="119" actId="47"/>
        <pc:sldMkLst>
          <pc:docMk/>
          <pc:sldMk cId="3845065503" sldId="439"/>
        </pc:sldMkLst>
      </pc:sldChg>
      <pc:sldChg chg="del">
        <pc:chgData name="tariu Main" userId="7d83114226db9beb" providerId="LiveId" clId="{C96C853A-734B-4686-9AC3-73A1DA0A9533}" dt="2023-12-01T09:47:48.381" v="121" actId="47"/>
        <pc:sldMkLst>
          <pc:docMk/>
          <pc:sldMk cId="3253747068" sldId="440"/>
        </pc:sldMkLst>
      </pc:sldChg>
      <pc:sldChg chg="del">
        <pc:chgData name="tariu Main" userId="7d83114226db9beb" providerId="LiveId" clId="{C96C853A-734B-4686-9AC3-73A1DA0A9533}" dt="2023-12-01T09:47:48.529" v="122" actId="47"/>
        <pc:sldMkLst>
          <pc:docMk/>
          <pc:sldMk cId="592780058" sldId="441"/>
        </pc:sldMkLst>
      </pc:sldChg>
      <pc:sldChg chg="del">
        <pc:chgData name="tariu Main" userId="7d83114226db9beb" providerId="LiveId" clId="{C96C853A-734B-4686-9AC3-73A1DA0A9533}" dt="2023-12-01T09:47:48.692" v="123" actId="47"/>
        <pc:sldMkLst>
          <pc:docMk/>
          <pc:sldMk cId="1323020009" sldId="442"/>
        </pc:sldMkLst>
      </pc:sldChg>
      <pc:sldChg chg="del">
        <pc:chgData name="tariu Main" userId="7d83114226db9beb" providerId="LiveId" clId="{C96C853A-734B-4686-9AC3-73A1DA0A9533}" dt="2023-12-01T09:47:48.845" v="124" actId="47"/>
        <pc:sldMkLst>
          <pc:docMk/>
          <pc:sldMk cId="3392275721" sldId="443"/>
        </pc:sldMkLst>
      </pc:sldChg>
      <pc:sldChg chg="del">
        <pc:chgData name="tariu Main" userId="7d83114226db9beb" providerId="LiveId" clId="{C96C853A-734B-4686-9AC3-73A1DA0A9533}" dt="2023-12-01T09:47:48.998" v="125" actId="47"/>
        <pc:sldMkLst>
          <pc:docMk/>
          <pc:sldMk cId="3231622267" sldId="444"/>
        </pc:sldMkLst>
      </pc:sldChg>
      <pc:sldChg chg="del">
        <pc:chgData name="tariu Main" userId="7d83114226db9beb" providerId="LiveId" clId="{C96C853A-734B-4686-9AC3-73A1DA0A9533}" dt="2023-12-01T09:47:49.129" v="126" actId="47"/>
        <pc:sldMkLst>
          <pc:docMk/>
          <pc:sldMk cId="1035770831" sldId="445"/>
        </pc:sldMkLst>
      </pc:sldChg>
      <pc:sldChg chg="del">
        <pc:chgData name="tariu Main" userId="7d83114226db9beb" providerId="LiveId" clId="{C96C853A-734B-4686-9AC3-73A1DA0A9533}" dt="2023-12-01T09:47:49.452" v="127" actId="47"/>
        <pc:sldMkLst>
          <pc:docMk/>
          <pc:sldMk cId="3170616864" sldId="446"/>
        </pc:sldMkLst>
      </pc:sldChg>
      <pc:sldChg chg="del">
        <pc:chgData name="tariu Main" userId="7d83114226db9beb" providerId="LiveId" clId="{C96C853A-734B-4686-9AC3-73A1DA0A9533}" dt="2023-12-01T09:47:49.969" v="128" actId="47"/>
        <pc:sldMkLst>
          <pc:docMk/>
          <pc:sldMk cId="3281944115" sldId="447"/>
        </pc:sldMkLst>
      </pc:sldChg>
      <pc:sldChg chg="del">
        <pc:chgData name="tariu Main" userId="7d83114226db9beb" providerId="LiveId" clId="{C96C853A-734B-4686-9AC3-73A1DA0A9533}" dt="2023-12-01T09:47:50.148" v="129" actId="47"/>
        <pc:sldMkLst>
          <pc:docMk/>
          <pc:sldMk cId="226801917" sldId="448"/>
        </pc:sldMkLst>
      </pc:sldChg>
      <pc:sldChg chg="del">
        <pc:chgData name="tariu Main" userId="7d83114226db9beb" providerId="LiveId" clId="{C96C853A-734B-4686-9AC3-73A1DA0A9533}" dt="2023-12-01T09:47:50.317" v="130" actId="47"/>
        <pc:sldMkLst>
          <pc:docMk/>
          <pc:sldMk cId="3917877238" sldId="449"/>
        </pc:sldMkLst>
      </pc:sldChg>
      <pc:sldChg chg="del">
        <pc:chgData name="tariu Main" userId="7d83114226db9beb" providerId="LiveId" clId="{C96C853A-734B-4686-9AC3-73A1DA0A9533}" dt="2023-12-01T09:47:51.032" v="131" actId="47"/>
        <pc:sldMkLst>
          <pc:docMk/>
          <pc:sldMk cId="1548269287" sldId="450"/>
        </pc:sldMkLst>
      </pc:sldChg>
      <pc:sldChg chg="del">
        <pc:chgData name="tariu Main" userId="7d83114226db9beb" providerId="LiveId" clId="{C96C853A-734B-4686-9AC3-73A1DA0A9533}" dt="2023-12-01T09:47:51.192" v="132" actId="47"/>
        <pc:sldMkLst>
          <pc:docMk/>
          <pc:sldMk cId="4037840183" sldId="451"/>
        </pc:sldMkLst>
      </pc:sldChg>
      <pc:sldChg chg="del">
        <pc:chgData name="tariu Main" userId="7d83114226db9beb" providerId="LiveId" clId="{C96C853A-734B-4686-9AC3-73A1DA0A9533}" dt="2023-12-01T13:25:01.262" v="1168" actId="47"/>
        <pc:sldMkLst>
          <pc:docMk/>
          <pc:sldMk cId="3699552169" sldId="452"/>
        </pc:sldMkLst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298008384" sldId="453"/>
        </pc:sldMkLst>
        <pc:spChg chg="mod">
          <ac:chgData name="tariu Main" userId="7d83114226db9beb" providerId="LiveId" clId="{C96C853A-734B-4686-9AC3-73A1DA0A9533}" dt="2023-12-01T12:16:24.996" v="825" actId="20577"/>
          <ac:spMkLst>
            <pc:docMk/>
            <pc:sldMk cId="298008384" sldId="453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1T12:24:03.352" v="908" actId="1076"/>
          <ac:spMkLst>
            <pc:docMk/>
            <pc:sldMk cId="298008384" sldId="453"/>
            <ac:spMk id="4" creationId="{9136E9C1-4F40-4B3C-CD7A-77A2E0E7C511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266886403" sldId="454"/>
        </pc:sldMkLst>
        <pc:spChg chg="add mod">
          <ac:chgData name="tariu Main" userId="7d83114226db9beb" providerId="LiveId" clId="{C96C853A-734B-4686-9AC3-73A1DA0A9533}" dt="2023-12-01T12:16:14.466" v="821" actId="27636"/>
          <ac:spMkLst>
            <pc:docMk/>
            <pc:sldMk cId="2266886403" sldId="454"/>
            <ac:spMk id="2" creationId="{83B99065-A09F-06DB-818C-51C88D1B0C9F}"/>
          </ac:spMkLst>
        </pc:spChg>
        <pc:spChg chg="del">
          <ac:chgData name="tariu Main" userId="7d83114226db9beb" providerId="LiveId" clId="{C96C853A-734B-4686-9AC3-73A1DA0A9533}" dt="2023-12-01T10:18:20.301" v="510" actId="478"/>
          <ac:spMkLst>
            <pc:docMk/>
            <pc:sldMk cId="2266886403" sldId="454"/>
            <ac:spMk id="7" creationId="{BA183BEC-BFB4-FD0F-68C0-1B542696CA5C}"/>
          </ac:spMkLst>
        </pc:spChg>
        <pc:picChg chg="add mod">
          <ac:chgData name="tariu Main" userId="7d83114226db9beb" providerId="LiveId" clId="{C96C853A-734B-4686-9AC3-73A1DA0A9533}" dt="2023-12-01T12:16:19.401" v="823" actId="1076"/>
          <ac:picMkLst>
            <pc:docMk/>
            <pc:sldMk cId="2266886403" sldId="454"/>
            <ac:picMk id="4" creationId="{2BCED9E3-BA6F-7D57-A805-6F48419FB322}"/>
          </ac:picMkLst>
        </pc:pic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230106988" sldId="455"/>
        </pc:sldMkLst>
        <pc:spChg chg="mod">
          <ac:chgData name="tariu Main" userId="7d83114226db9beb" providerId="LiveId" clId="{C96C853A-734B-4686-9AC3-73A1DA0A9533}" dt="2023-12-01T12:35:48.425" v="934" actId="20577"/>
          <ac:spMkLst>
            <pc:docMk/>
            <pc:sldMk cId="230106988" sldId="455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7T06:40:04.417" v="1695" actId="14100"/>
          <ac:spMkLst>
            <pc:docMk/>
            <pc:sldMk cId="230106988" sldId="455"/>
            <ac:spMk id="4" creationId="{9136E9C1-4F40-4B3C-CD7A-77A2E0E7C511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525072774" sldId="456"/>
        </pc:sldMkLst>
        <pc:spChg chg="mod">
          <ac:chgData name="tariu Main" userId="7d83114226db9beb" providerId="LiveId" clId="{C96C853A-734B-4686-9AC3-73A1DA0A9533}" dt="2023-12-01T12:40:49.963" v="1077" actId="20577"/>
          <ac:spMkLst>
            <pc:docMk/>
            <pc:sldMk cId="3525072774" sldId="456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7T06:40:35.986" v="1708" actId="207"/>
          <ac:spMkLst>
            <pc:docMk/>
            <pc:sldMk cId="3525072774" sldId="456"/>
            <ac:spMk id="4" creationId="{9136E9C1-4F40-4B3C-CD7A-77A2E0E7C511}"/>
          </ac:spMkLst>
        </pc:spChg>
        <pc:picChg chg="add mod">
          <ac:chgData name="tariu Main" userId="7d83114226db9beb" providerId="LiveId" clId="{C96C853A-734B-4686-9AC3-73A1DA0A9533}" dt="2023-12-01T12:40:59.716" v="1080" actId="1076"/>
          <ac:picMkLst>
            <pc:docMk/>
            <pc:sldMk cId="3525072774" sldId="456"/>
            <ac:picMk id="5" creationId="{DDBDB7AF-B0FE-0B20-5185-622C414E951E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010500194" sldId="457"/>
        </pc:sldMkLst>
        <pc:spChg chg="add mod">
          <ac:chgData name="tariu Main" userId="7d83114226db9beb" providerId="LiveId" clId="{C96C853A-734B-4686-9AC3-73A1DA0A9533}" dt="2023-12-01T13:51:27.726" v="1305" actId="1076"/>
          <ac:spMkLst>
            <pc:docMk/>
            <pc:sldMk cId="2010500194" sldId="457"/>
            <ac:spMk id="3" creationId="{95A46EAB-6BA3-C030-694A-1657A974787F}"/>
          </ac:spMkLst>
        </pc:spChg>
        <pc:spChg chg="mod ord">
          <ac:chgData name="tariu Main" userId="7d83114226db9beb" providerId="LiveId" clId="{C96C853A-734B-4686-9AC3-73A1DA0A9533}" dt="2023-12-07T06:40:55.184" v="1721" actId="166"/>
          <ac:spMkLst>
            <pc:docMk/>
            <pc:sldMk cId="2010500194" sldId="457"/>
            <ac:spMk id="4" creationId="{9136E9C1-4F40-4B3C-CD7A-77A2E0E7C511}"/>
          </ac:spMkLst>
        </pc:spChg>
        <pc:picChg chg="del">
          <ac:chgData name="tariu Main" userId="7d83114226db9beb" providerId="LiveId" clId="{C96C853A-734B-4686-9AC3-73A1DA0A9533}" dt="2023-12-01T12:41:20.654" v="1097" actId="478"/>
          <ac:picMkLst>
            <pc:docMk/>
            <pc:sldMk cId="2010500194" sldId="457"/>
            <ac:picMk id="5" creationId="{DDBDB7AF-B0FE-0B20-5185-622C414E951E}"/>
          </ac:picMkLst>
        </pc:picChg>
        <pc:picChg chg="add mod">
          <ac:chgData name="tariu Main" userId="7d83114226db9beb" providerId="LiveId" clId="{C96C853A-734B-4686-9AC3-73A1DA0A9533}" dt="2023-12-01T13:46:51.938" v="1270" actId="1076"/>
          <ac:picMkLst>
            <pc:docMk/>
            <pc:sldMk cId="2010500194" sldId="457"/>
            <ac:picMk id="1026" creationId="{D39B6D89-CAF0-496E-EB0F-71CEFA9FF837}"/>
          </ac:picMkLst>
        </pc:picChg>
        <pc:picChg chg="add mod">
          <ac:chgData name="tariu Main" userId="7d83114226db9beb" providerId="LiveId" clId="{C96C853A-734B-4686-9AC3-73A1DA0A9533}" dt="2023-12-01T13:47:01.718" v="1271" actId="1076"/>
          <ac:picMkLst>
            <pc:docMk/>
            <pc:sldMk cId="2010500194" sldId="457"/>
            <ac:picMk id="1028" creationId="{71993EEB-4949-E929-E624-AAA38395D2AA}"/>
          </ac:picMkLst>
        </pc:picChg>
      </pc:sldChg>
      <pc:sldChg chg="delSp modSp new mod modTransition">
        <pc:chgData name="tariu Main" userId="7d83114226db9beb" providerId="LiveId" clId="{C96C853A-734B-4686-9AC3-73A1DA0A9533}" dt="2023-12-08T20:04:19.001" v="4952" actId="20577"/>
        <pc:sldMkLst>
          <pc:docMk/>
          <pc:sldMk cId="2348195081" sldId="458"/>
        </pc:sldMkLst>
        <pc:spChg chg="mod">
          <ac:chgData name="tariu Main" userId="7d83114226db9beb" providerId="LiveId" clId="{C96C853A-734B-4686-9AC3-73A1DA0A9533}" dt="2023-12-01T13:28:17.411" v="1181" actId="403"/>
          <ac:spMkLst>
            <pc:docMk/>
            <pc:sldMk cId="2348195081" sldId="458"/>
            <ac:spMk id="2" creationId="{0119224B-FA47-8559-DF55-8900027303DB}"/>
          </ac:spMkLst>
        </pc:spChg>
        <pc:spChg chg="mod">
          <ac:chgData name="tariu Main" userId="7d83114226db9beb" providerId="LiveId" clId="{C96C853A-734B-4686-9AC3-73A1DA0A9533}" dt="2023-12-08T20:04:19.001" v="4952" actId="20577"/>
          <ac:spMkLst>
            <pc:docMk/>
            <pc:sldMk cId="2348195081" sldId="458"/>
            <ac:spMk id="3" creationId="{750BF973-5F29-E605-7F13-33FAAAF78025}"/>
          </ac:spMkLst>
        </pc:spChg>
        <pc:spChg chg="del">
          <ac:chgData name="tariu Main" userId="7d83114226db9beb" providerId="LiveId" clId="{C96C853A-734B-4686-9AC3-73A1DA0A9533}" dt="2023-12-01T13:28:19.995" v="1182" actId="478"/>
          <ac:spMkLst>
            <pc:docMk/>
            <pc:sldMk cId="2348195081" sldId="458"/>
            <ac:spMk id="4" creationId="{2C5D5527-8D4C-E8CA-F242-8CC2030172E5}"/>
          </ac:spMkLst>
        </pc:spChg>
        <pc:spChg chg="del">
          <ac:chgData name="tariu Main" userId="7d83114226db9beb" providerId="LiveId" clId="{C96C853A-734B-4686-9AC3-73A1DA0A9533}" dt="2023-12-01T13:29:11.072" v="1260" actId="478"/>
          <ac:spMkLst>
            <pc:docMk/>
            <pc:sldMk cId="2348195081" sldId="458"/>
            <ac:spMk id="5" creationId="{7633F2C9-AE64-B9DA-8481-304FD9620A4C}"/>
          </ac:spMkLst>
        </pc:spChg>
        <pc:spChg chg="del">
          <ac:chgData name="tariu Main" userId="7d83114226db9beb" providerId="LiveId" clId="{C96C853A-734B-4686-9AC3-73A1DA0A9533}" dt="2023-12-01T13:29:13.487" v="1261" actId="478"/>
          <ac:spMkLst>
            <pc:docMk/>
            <pc:sldMk cId="2348195081" sldId="458"/>
            <ac:spMk id="6" creationId="{069D25E9-9AC5-5626-9698-18F8BBFD115F}"/>
          </ac:spMkLst>
        </pc:spChg>
      </pc:sldChg>
      <pc:sldChg chg="delSp modSp add del mod">
        <pc:chgData name="tariu Main" userId="7d83114226db9beb" providerId="LiveId" clId="{C96C853A-734B-4686-9AC3-73A1DA0A9533}" dt="2023-12-07T06:48:17.216" v="1979" actId="47"/>
        <pc:sldMkLst>
          <pc:docMk/>
          <pc:sldMk cId="2196432887" sldId="459"/>
        </pc:sldMkLst>
        <pc:spChg chg="mod">
          <ac:chgData name="tariu Main" userId="7d83114226db9beb" providerId="LiveId" clId="{C96C853A-734B-4686-9AC3-73A1DA0A9533}" dt="2023-12-01T13:28:57.694" v="1259" actId="20577"/>
          <ac:spMkLst>
            <pc:docMk/>
            <pc:sldMk cId="2196432887" sldId="459"/>
            <ac:spMk id="2" creationId="{0119224B-FA47-8559-DF55-8900027303DB}"/>
          </ac:spMkLst>
        </pc:spChg>
        <pc:spChg chg="mod">
          <ac:chgData name="tariu Main" userId="7d83114226db9beb" providerId="LiveId" clId="{C96C853A-734B-4686-9AC3-73A1DA0A9533}" dt="2023-12-02T14:52:50.818" v="1662" actId="20577"/>
          <ac:spMkLst>
            <pc:docMk/>
            <pc:sldMk cId="2196432887" sldId="459"/>
            <ac:spMk id="3" creationId="{750BF973-5F29-E605-7F13-33FAAAF78025}"/>
          </ac:spMkLst>
        </pc:spChg>
        <pc:spChg chg="del">
          <ac:chgData name="tariu Main" userId="7d83114226db9beb" providerId="LiveId" clId="{C96C853A-734B-4686-9AC3-73A1DA0A9533}" dt="2023-12-01T13:29:17.238" v="1262" actId="478"/>
          <ac:spMkLst>
            <pc:docMk/>
            <pc:sldMk cId="2196432887" sldId="459"/>
            <ac:spMk id="5" creationId="{7633F2C9-AE64-B9DA-8481-304FD9620A4C}"/>
          </ac:spMkLst>
        </pc:spChg>
        <pc:spChg chg="del">
          <ac:chgData name="tariu Main" userId="7d83114226db9beb" providerId="LiveId" clId="{C96C853A-734B-4686-9AC3-73A1DA0A9533}" dt="2023-12-01T13:29:19.412" v="1263" actId="478"/>
          <ac:spMkLst>
            <pc:docMk/>
            <pc:sldMk cId="2196432887" sldId="459"/>
            <ac:spMk id="6" creationId="{069D25E9-9AC5-5626-9698-18F8BBFD115F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680311101" sldId="460"/>
        </pc:sldMkLst>
        <pc:spChg chg="mod">
          <ac:chgData name="tariu Main" userId="7d83114226db9beb" providerId="LiveId" clId="{C96C853A-734B-4686-9AC3-73A1DA0A9533}" dt="2023-12-07T06:43:37.875" v="1800" actId="20577"/>
          <ac:spMkLst>
            <pc:docMk/>
            <pc:sldMk cId="1680311101" sldId="460"/>
            <ac:spMk id="2" creationId="{3A3C7BDB-B7D1-465C-9965-C0C4D79D10F4}"/>
          </ac:spMkLst>
        </pc:spChg>
        <pc:spChg chg="del">
          <ac:chgData name="tariu Main" userId="7d83114226db9beb" providerId="LiveId" clId="{C96C853A-734B-4686-9AC3-73A1DA0A9533}" dt="2023-12-01T13:58:51.657" v="1326" actId="478"/>
          <ac:spMkLst>
            <pc:docMk/>
            <pc:sldMk cId="1680311101" sldId="460"/>
            <ac:spMk id="3" creationId="{95A46EAB-6BA3-C030-694A-1657A974787F}"/>
          </ac:spMkLst>
        </pc:spChg>
        <pc:spChg chg="del">
          <ac:chgData name="tariu Main" userId="7d83114226db9beb" providerId="LiveId" clId="{C96C853A-734B-4686-9AC3-73A1DA0A9533}" dt="2023-12-01T14:01:28.070" v="1327" actId="478"/>
          <ac:spMkLst>
            <pc:docMk/>
            <pc:sldMk cId="1680311101" sldId="460"/>
            <ac:spMk id="4" creationId="{9136E9C1-4F40-4B3C-CD7A-77A2E0E7C511}"/>
          </ac:spMkLst>
        </pc:spChg>
        <pc:spChg chg="add del mod">
          <ac:chgData name="tariu Main" userId="7d83114226db9beb" providerId="LiveId" clId="{C96C853A-734B-4686-9AC3-73A1DA0A9533}" dt="2023-12-01T14:01:31.076" v="1328" actId="478"/>
          <ac:spMkLst>
            <pc:docMk/>
            <pc:sldMk cId="1680311101" sldId="460"/>
            <ac:spMk id="6" creationId="{8561F9E9-855E-BD24-DF4F-34DC6C477075}"/>
          </ac:spMkLst>
        </pc:spChg>
        <pc:picChg chg="add mod">
          <ac:chgData name="tariu Main" userId="7d83114226db9beb" providerId="LiveId" clId="{C96C853A-734B-4686-9AC3-73A1DA0A9533}" dt="2023-12-02T14:18:12.718" v="1332" actId="1076"/>
          <ac:picMkLst>
            <pc:docMk/>
            <pc:sldMk cId="1680311101" sldId="460"/>
            <ac:picMk id="4" creationId="{B3CA05C5-A7D6-D405-89FB-022BA3F23BA1}"/>
          </ac:picMkLst>
        </pc:picChg>
        <pc:picChg chg="del">
          <ac:chgData name="tariu Main" userId="7d83114226db9beb" providerId="LiveId" clId="{C96C853A-734B-4686-9AC3-73A1DA0A9533}" dt="2023-12-01T13:58:48.592" v="1325" actId="478"/>
          <ac:picMkLst>
            <pc:docMk/>
            <pc:sldMk cId="1680311101" sldId="460"/>
            <ac:picMk id="1026" creationId="{D39B6D89-CAF0-496E-EB0F-71CEFA9FF837}"/>
          </ac:picMkLst>
        </pc:picChg>
        <pc:picChg chg="del">
          <ac:chgData name="tariu Main" userId="7d83114226db9beb" providerId="LiveId" clId="{C96C853A-734B-4686-9AC3-73A1DA0A9533}" dt="2023-12-01T13:58:48.592" v="1325" actId="478"/>
          <ac:picMkLst>
            <pc:docMk/>
            <pc:sldMk cId="1680311101" sldId="460"/>
            <ac:picMk id="1028" creationId="{71993EEB-4949-E929-E624-AAA38395D2AA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696508316" sldId="461"/>
        </pc:sldMkLst>
        <pc:spChg chg="mod">
          <ac:chgData name="tariu Main" userId="7d83114226db9beb" providerId="LiveId" clId="{C96C853A-734B-4686-9AC3-73A1DA0A9533}" dt="2023-12-07T06:43:44.625" v="1828" actId="20577"/>
          <ac:spMkLst>
            <pc:docMk/>
            <pc:sldMk cId="1696508316" sldId="461"/>
            <ac:spMk id="2" creationId="{3A3C7BDB-B7D1-465C-9965-C0C4D79D10F4}"/>
          </ac:spMkLst>
        </pc:spChg>
        <pc:picChg chg="del">
          <ac:chgData name="tariu Main" userId="7d83114226db9beb" providerId="LiveId" clId="{C96C853A-734B-4686-9AC3-73A1DA0A9533}" dt="2023-12-02T14:23:24.818" v="1334" actId="478"/>
          <ac:picMkLst>
            <pc:docMk/>
            <pc:sldMk cId="1696508316" sldId="461"/>
            <ac:picMk id="4" creationId="{B3CA05C5-A7D6-D405-89FB-022BA3F23BA1}"/>
          </ac:picMkLst>
        </pc:picChg>
        <pc:picChg chg="add mod">
          <ac:chgData name="tariu Main" userId="7d83114226db9beb" providerId="LiveId" clId="{C96C853A-734B-4686-9AC3-73A1DA0A9533}" dt="2023-12-02T14:28:09.760" v="1339" actId="1076"/>
          <ac:picMkLst>
            <pc:docMk/>
            <pc:sldMk cId="1696508316" sldId="461"/>
            <ac:picMk id="5" creationId="{73AC3151-457D-EE8B-CF3D-94416388B2B1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125151261" sldId="462"/>
        </pc:sldMkLst>
        <pc:spChg chg="mod">
          <ac:chgData name="tariu Main" userId="7d83114226db9beb" providerId="LiveId" clId="{C96C853A-734B-4686-9AC3-73A1DA0A9533}" dt="2023-12-07T06:43:49.528" v="1829"/>
          <ac:spMkLst>
            <pc:docMk/>
            <pc:sldMk cId="1125151261" sldId="462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28:30.459" v="1349" actId="1076"/>
          <ac:picMkLst>
            <pc:docMk/>
            <pc:sldMk cId="1125151261" sldId="462"/>
            <ac:picMk id="4" creationId="{4CBAE4D8-0850-D161-E7E7-B4AC6D46FC64}"/>
          </ac:picMkLst>
        </pc:picChg>
        <pc:picChg chg="del">
          <ac:chgData name="tariu Main" userId="7d83114226db9beb" providerId="LiveId" clId="{C96C853A-734B-4686-9AC3-73A1DA0A9533}" dt="2023-12-02T14:28:21.788" v="1345" actId="478"/>
          <ac:picMkLst>
            <pc:docMk/>
            <pc:sldMk cId="1125151261" sldId="462"/>
            <ac:picMk id="5" creationId="{73AC3151-457D-EE8B-CF3D-94416388B2B1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48.884" v="3353"/>
        <pc:sldMkLst>
          <pc:docMk/>
          <pc:sldMk cId="2048063848" sldId="463"/>
        </pc:sldMkLst>
        <pc:spChg chg="mod">
          <ac:chgData name="tariu Main" userId="7d83114226db9beb" providerId="LiveId" clId="{C96C853A-734B-4686-9AC3-73A1DA0A9533}" dt="2023-12-07T06:43:55.196" v="1843" actId="20577"/>
          <ac:spMkLst>
            <pc:docMk/>
            <pc:sldMk cId="2048063848" sldId="463"/>
            <ac:spMk id="2" creationId="{3A3C7BDB-B7D1-465C-9965-C0C4D79D10F4}"/>
          </ac:spMkLst>
        </pc:spChg>
        <pc:spChg chg="add mod">
          <ac:chgData name="tariu Main" userId="7d83114226db9beb" providerId="LiveId" clId="{C96C853A-734B-4686-9AC3-73A1DA0A9533}" dt="2023-12-02T14:29:12.309" v="1361" actId="1076"/>
          <ac:spMkLst>
            <pc:docMk/>
            <pc:sldMk cId="2048063848" sldId="463"/>
            <ac:spMk id="6" creationId="{AC43010F-B4E4-0162-924C-A5DC3F0A7DDB}"/>
          </ac:spMkLst>
        </pc:spChg>
        <pc:spChg chg="add mod">
          <ac:chgData name="tariu Main" userId="7d83114226db9beb" providerId="LiveId" clId="{C96C853A-734B-4686-9AC3-73A1DA0A9533}" dt="2023-12-02T14:30:26.328" v="1366" actId="1076"/>
          <ac:spMkLst>
            <pc:docMk/>
            <pc:sldMk cId="2048063848" sldId="463"/>
            <ac:spMk id="7" creationId="{1DD1A20C-9DB6-6B5E-8672-D993B0F48DBA}"/>
          </ac:spMkLst>
        </pc:spChg>
        <pc:spChg chg="add mod">
          <ac:chgData name="tariu Main" userId="7d83114226db9beb" providerId="LiveId" clId="{C96C853A-734B-4686-9AC3-73A1DA0A9533}" dt="2023-12-02T14:32:49.180" v="1368" actId="1076"/>
          <ac:spMkLst>
            <pc:docMk/>
            <pc:sldMk cId="2048063848" sldId="463"/>
            <ac:spMk id="9" creationId="{6151257B-B55A-EECF-59B3-03A487DE7CC0}"/>
          </ac:spMkLst>
        </pc:spChg>
        <pc:picChg chg="del">
          <ac:chgData name="tariu Main" userId="7d83114226db9beb" providerId="LiveId" clId="{C96C853A-734B-4686-9AC3-73A1DA0A9533}" dt="2023-12-02T14:28:44.276" v="1355" actId="478"/>
          <ac:picMkLst>
            <pc:docMk/>
            <pc:sldMk cId="2048063848" sldId="463"/>
            <ac:picMk id="4" creationId="{4CBAE4D8-0850-D161-E7E7-B4AC6D46FC64}"/>
          </ac:picMkLst>
        </pc:picChg>
        <pc:picChg chg="add mod">
          <ac:chgData name="tariu Main" userId="7d83114226db9beb" providerId="LiveId" clId="{C96C853A-734B-4686-9AC3-73A1DA0A9533}" dt="2023-12-02T14:28:51.985" v="1358" actId="1076"/>
          <ac:picMkLst>
            <pc:docMk/>
            <pc:sldMk cId="2048063848" sldId="463"/>
            <ac:picMk id="5" creationId="{40AA5911-6DF6-4A8B-FF71-56248305A0A9}"/>
          </ac:picMkLst>
        </pc:pic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3301545478" sldId="464"/>
        </pc:sldMkLst>
        <pc:spChg chg="mod">
          <ac:chgData name="tariu Main" userId="7d83114226db9beb" providerId="LiveId" clId="{C96C853A-734B-4686-9AC3-73A1DA0A9533}" dt="2023-12-07T06:44:02.631" v="1853" actId="20577"/>
          <ac:spMkLst>
            <pc:docMk/>
            <pc:sldMk cId="3301545478" sldId="464"/>
            <ac:spMk id="2" creationId="{3A3C7BDB-B7D1-465C-9965-C0C4D79D10F4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3773996356" sldId="465"/>
        </pc:sldMkLst>
        <pc:picChg chg="add mod">
          <ac:chgData name="tariu Main" userId="7d83114226db9beb" providerId="LiveId" clId="{C96C853A-734B-4686-9AC3-73A1DA0A9533}" dt="2023-12-02T14:35:49.571" v="1413" actId="1035"/>
          <ac:picMkLst>
            <pc:docMk/>
            <pc:sldMk cId="3773996356" sldId="465"/>
            <ac:picMk id="4" creationId="{7D531848-6DA3-5B73-9950-9CA83767D76B}"/>
          </ac:picMkLst>
        </pc:picChg>
        <pc:picChg chg="del mod">
          <ac:chgData name="tariu Main" userId="7d83114226db9beb" providerId="LiveId" clId="{C96C853A-734B-4686-9AC3-73A1DA0A9533}" dt="2023-12-02T14:35:41.624" v="1374" actId="478"/>
          <ac:picMkLst>
            <pc:docMk/>
            <pc:sldMk cId="3773996356" sldId="465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3888582516" sldId="466"/>
        </pc:sldMkLst>
        <pc:spChg chg="mod">
          <ac:chgData name="tariu Main" userId="7d83114226db9beb" providerId="LiveId" clId="{C96C853A-734B-4686-9AC3-73A1DA0A9533}" dt="2023-12-07T06:44:15.756" v="1873" actId="20577"/>
          <ac:spMkLst>
            <pc:docMk/>
            <pc:sldMk cId="3888582516" sldId="466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38:49.504" v="1424" actId="1076"/>
          <ac:picMkLst>
            <pc:docMk/>
            <pc:sldMk cId="3888582516" sldId="466"/>
            <ac:picMk id="4" creationId="{512DCC17-B330-8D25-0E1F-86CF2765AF35}"/>
          </ac:picMkLst>
        </pc:picChg>
        <pc:picChg chg="del">
          <ac:chgData name="tariu Main" userId="7d83114226db9beb" providerId="LiveId" clId="{C96C853A-734B-4686-9AC3-73A1DA0A9533}" dt="2023-12-02T14:38:26.267" v="1419" actId="478"/>
          <ac:picMkLst>
            <pc:docMk/>
            <pc:sldMk cId="3888582516" sldId="466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715644715" sldId="467"/>
        </pc:sldMkLst>
        <pc:spChg chg="mod">
          <ac:chgData name="tariu Main" userId="7d83114226db9beb" providerId="LiveId" clId="{C96C853A-734B-4686-9AC3-73A1DA0A9533}" dt="2023-12-07T06:44:28.590" v="1874"/>
          <ac:spMkLst>
            <pc:docMk/>
            <pc:sldMk cId="1715644715" sldId="467"/>
            <ac:spMk id="2" creationId="{3A3C7BDB-B7D1-465C-9965-C0C4D79D10F4}"/>
          </ac:spMkLst>
        </pc:spChg>
        <pc:picChg chg="add del mod">
          <ac:chgData name="tariu Main" userId="7d83114226db9beb" providerId="LiveId" clId="{C96C853A-734B-4686-9AC3-73A1DA0A9533}" dt="2023-12-02T14:39:05.177" v="1429" actId="478"/>
          <ac:picMkLst>
            <pc:docMk/>
            <pc:sldMk cId="1715644715" sldId="467"/>
            <ac:picMk id="4" creationId="{290EAA17-44C4-49BC-8D71-CA196C7C033E}"/>
          </ac:picMkLst>
        </pc:picChg>
        <pc:picChg chg="del">
          <ac:chgData name="tariu Main" userId="7d83114226db9beb" providerId="LiveId" clId="{C96C853A-734B-4686-9AC3-73A1DA0A9533}" dt="2023-12-02T14:39:00.154" v="1425" actId="478"/>
          <ac:picMkLst>
            <pc:docMk/>
            <pc:sldMk cId="1715644715" sldId="467"/>
            <ac:picMk id="5" creationId="{40AA5911-6DF6-4A8B-FF71-56248305A0A9}"/>
          </ac:picMkLst>
        </pc:picChg>
        <pc:picChg chg="add mod">
          <ac:chgData name="tariu Main" userId="7d83114226db9beb" providerId="LiveId" clId="{C96C853A-734B-4686-9AC3-73A1DA0A9533}" dt="2023-12-02T14:40:09.541" v="1448" actId="1036"/>
          <ac:picMkLst>
            <pc:docMk/>
            <pc:sldMk cId="1715644715" sldId="467"/>
            <ac:picMk id="7" creationId="{5C45E749-981F-8448-F364-AA46EE240F76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066698178" sldId="468"/>
        </pc:sldMkLst>
        <pc:spChg chg="mod">
          <ac:chgData name="tariu Main" userId="7d83114226db9beb" providerId="LiveId" clId="{C96C853A-734B-4686-9AC3-73A1DA0A9533}" dt="2023-12-02T14:49:27.404" v="1510" actId="20577"/>
          <ac:spMkLst>
            <pc:docMk/>
            <pc:sldMk cId="1066698178" sldId="468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0:25.070" v="1453" actId="1076"/>
          <ac:picMkLst>
            <pc:docMk/>
            <pc:sldMk cId="1066698178" sldId="468"/>
            <ac:picMk id="4" creationId="{37C4AB73-A619-BE43-6412-1B23B7C8FD53}"/>
          </ac:picMkLst>
        </pc:picChg>
        <pc:picChg chg="del">
          <ac:chgData name="tariu Main" userId="7d83114226db9beb" providerId="LiveId" clId="{C96C853A-734B-4686-9AC3-73A1DA0A9533}" dt="2023-12-02T14:40:16.177" v="1449" actId="478"/>
          <ac:picMkLst>
            <pc:docMk/>
            <pc:sldMk cId="1066698178" sldId="468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299716896" sldId="469"/>
        </pc:sldMkLst>
        <pc:spChg chg="mod">
          <ac:chgData name="tariu Main" userId="7d83114226db9beb" providerId="LiveId" clId="{C96C853A-734B-4686-9AC3-73A1DA0A9533}" dt="2023-12-07T07:12:55.699" v="1994" actId="20577"/>
          <ac:spMkLst>
            <pc:docMk/>
            <pc:sldMk cId="2299716896" sldId="469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3:40.388" v="1458" actId="1076"/>
          <ac:picMkLst>
            <pc:docMk/>
            <pc:sldMk cId="2299716896" sldId="469"/>
            <ac:picMk id="4" creationId="{0F105897-E044-B25D-31E0-CB54C367F382}"/>
          </ac:picMkLst>
        </pc:picChg>
        <pc:picChg chg="del">
          <ac:chgData name="tariu Main" userId="7d83114226db9beb" providerId="LiveId" clId="{C96C853A-734B-4686-9AC3-73A1DA0A9533}" dt="2023-12-02T14:43:28.520" v="1454" actId="478"/>
          <ac:picMkLst>
            <pc:docMk/>
            <pc:sldMk cId="2299716896" sldId="469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983909670" sldId="470"/>
        </pc:sldMkLst>
        <pc:spChg chg="mod">
          <ac:chgData name="tariu Main" userId="7d83114226db9beb" providerId="LiveId" clId="{C96C853A-734B-4686-9AC3-73A1DA0A9533}" dt="2023-12-07T06:43:25.411" v="1784" actId="20577"/>
          <ac:spMkLst>
            <pc:docMk/>
            <pc:sldMk cId="2983909670" sldId="470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3:54.893" v="1463" actId="1076"/>
          <ac:picMkLst>
            <pc:docMk/>
            <pc:sldMk cId="2983909670" sldId="470"/>
            <ac:picMk id="4" creationId="{9FAAC6C4-BBF8-46A1-29BB-72A8552B239C}"/>
          </ac:picMkLst>
        </pc:picChg>
        <pc:picChg chg="del">
          <ac:chgData name="tariu Main" userId="7d83114226db9beb" providerId="LiveId" clId="{C96C853A-734B-4686-9AC3-73A1DA0A9533}" dt="2023-12-02T14:43:49.028" v="1459" actId="478"/>
          <ac:picMkLst>
            <pc:docMk/>
            <pc:sldMk cId="2983909670" sldId="470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653695914" sldId="471"/>
        </pc:sldMkLst>
        <pc:spChg chg="mod">
          <ac:chgData name="tariu Main" userId="7d83114226db9beb" providerId="LiveId" clId="{C96C853A-734B-4686-9AC3-73A1DA0A9533}" dt="2023-12-07T07:21:31.889" v="2035" actId="20577"/>
          <ac:spMkLst>
            <pc:docMk/>
            <pc:sldMk cId="1653695914" sldId="471"/>
            <ac:spMk id="2" creationId="{3A3C7BDB-B7D1-465C-9965-C0C4D79D10F4}"/>
          </ac:spMkLst>
        </pc:spChg>
        <pc:picChg chg="del mod">
          <ac:chgData name="tariu Main" userId="7d83114226db9beb" providerId="LiveId" clId="{C96C853A-734B-4686-9AC3-73A1DA0A9533}" dt="2023-12-02T14:44:03.110" v="1466" actId="478"/>
          <ac:picMkLst>
            <pc:docMk/>
            <pc:sldMk cId="1653695914" sldId="471"/>
            <ac:picMk id="4" creationId="{9FAAC6C4-BBF8-46A1-29BB-72A8552B239C}"/>
          </ac:picMkLst>
        </pc:picChg>
        <pc:picChg chg="add mod">
          <ac:chgData name="tariu Main" userId="7d83114226db9beb" providerId="LiveId" clId="{C96C853A-734B-4686-9AC3-73A1DA0A9533}" dt="2023-12-02T14:44:22.254" v="1472" actId="14100"/>
          <ac:picMkLst>
            <pc:docMk/>
            <pc:sldMk cId="1653695914" sldId="471"/>
            <ac:picMk id="5" creationId="{83252045-F4BD-1F92-3C5D-C91EF3B3442B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3777017432" sldId="472"/>
        </pc:sldMkLst>
        <pc:spChg chg="mod">
          <ac:chgData name="tariu Main" userId="7d83114226db9beb" providerId="LiveId" clId="{C96C853A-734B-4686-9AC3-73A1DA0A9533}" dt="2023-12-07T07:21:39.840" v="2036"/>
          <ac:spMkLst>
            <pc:docMk/>
            <pc:sldMk cId="3777017432" sldId="472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4:42.319" v="1481" actId="1076"/>
          <ac:picMkLst>
            <pc:docMk/>
            <pc:sldMk cId="3777017432" sldId="472"/>
            <ac:picMk id="4" creationId="{E77E8E6A-8DC7-D9D7-7B41-AAC8AA665B55}"/>
          </ac:picMkLst>
        </pc:picChg>
        <pc:picChg chg="del">
          <ac:chgData name="tariu Main" userId="7d83114226db9beb" providerId="LiveId" clId="{C96C853A-734B-4686-9AC3-73A1DA0A9533}" dt="2023-12-02T14:44:29.605" v="1474" actId="478"/>
          <ac:picMkLst>
            <pc:docMk/>
            <pc:sldMk cId="3777017432" sldId="472"/>
            <ac:picMk id="5" creationId="{83252045-F4BD-1F92-3C5D-C91EF3B3442B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29331774" sldId="473"/>
        </pc:sldMkLst>
        <pc:spChg chg="add del mod">
          <ac:chgData name="tariu Main" userId="7d83114226db9beb" providerId="LiveId" clId="{C96C853A-734B-4686-9AC3-73A1DA0A9533}" dt="2023-12-02T14:50:32.856" v="1538"/>
          <ac:spMkLst>
            <pc:docMk/>
            <pc:sldMk cId="129331774" sldId="473"/>
            <ac:spMk id="6" creationId="{6DF267B0-DC1B-6A3D-5DBF-8D41AA78D614}"/>
          </ac:spMkLst>
        </pc:spChg>
        <pc:spChg chg="add mod">
          <ac:chgData name="tariu Main" userId="7d83114226db9beb" providerId="LiveId" clId="{C96C853A-734B-4686-9AC3-73A1DA0A9533}" dt="2023-12-02T14:52:27.570" v="1661" actId="1076"/>
          <ac:spMkLst>
            <pc:docMk/>
            <pc:sldMk cId="129331774" sldId="473"/>
            <ac:spMk id="7" creationId="{59DE1268-E43E-3736-7F08-91E5D8E91C85}"/>
          </ac:spMkLst>
        </pc:spChg>
        <pc:picChg chg="del">
          <ac:chgData name="tariu Main" userId="7d83114226db9beb" providerId="LiveId" clId="{C96C853A-734B-4686-9AC3-73A1DA0A9533}" dt="2023-12-02T14:44:49.734" v="1483" actId="478"/>
          <ac:picMkLst>
            <pc:docMk/>
            <pc:sldMk cId="129331774" sldId="473"/>
            <ac:picMk id="4" creationId="{E77E8E6A-8DC7-D9D7-7B41-AAC8AA665B55}"/>
          </ac:picMkLst>
        </pc:picChg>
        <pc:picChg chg="add mod">
          <ac:chgData name="tariu Main" userId="7d83114226db9beb" providerId="LiveId" clId="{C96C853A-734B-4686-9AC3-73A1DA0A9533}" dt="2023-12-02T14:50:46.101" v="1540" actId="1076"/>
          <ac:picMkLst>
            <pc:docMk/>
            <pc:sldMk cId="129331774" sldId="473"/>
            <ac:picMk id="5" creationId="{4E68BBE2-A442-2782-7DD0-C732E324D3D7}"/>
          </ac:picMkLst>
        </pc:picChg>
      </pc:sldChg>
      <pc:sldChg chg="addSp delSp modSp add mod modTransition">
        <pc:chgData name="tariu Main" userId="7d83114226db9beb" providerId="LiveId" clId="{C96C853A-734B-4686-9AC3-73A1DA0A9533}" dt="2023-12-08T19:21:19.924" v="4393" actId="20577"/>
        <pc:sldMkLst>
          <pc:docMk/>
          <pc:sldMk cId="3967964876" sldId="474"/>
        </pc:sldMkLst>
        <pc:spChg chg="mod">
          <ac:chgData name="tariu Main" userId="7d83114226db9beb" providerId="LiveId" clId="{C96C853A-734B-4686-9AC3-73A1DA0A9533}" dt="2023-12-08T19:21:19.924" v="4393" actId="20577"/>
          <ac:spMkLst>
            <pc:docMk/>
            <pc:sldMk cId="3967964876" sldId="474"/>
            <ac:spMk id="2" creationId="{3A3C7BDB-B7D1-465C-9965-C0C4D79D10F4}"/>
          </ac:spMkLst>
        </pc:spChg>
        <pc:picChg chg="del">
          <ac:chgData name="tariu Main" userId="7d83114226db9beb" providerId="LiveId" clId="{C96C853A-734B-4686-9AC3-73A1DA0A9533}" dt="2023-12-02T14:45:14.452" v="1489" actId="478"/>
          <ac:picMkLst>
            <pc:docMk/>
            <pc:sldMk cId="3967964876" sldId="474"/>
            <ac:picMk id="4" creationId="{E77E8E6A-8DC7-D9D7-7B41-AAC8AA665B55}"/>
          </ac:picMkLst>
        </pc:picChg>
        <pc:picChg chg="add mod">
          <ac:chgData name="tariu Main" userId="7d83114226db9beb" providerId="LiveId" clId="{C96C853A-734B-4686-9AC3-73A1DA0A9533}" dt="2023-12-02T14:45:28.076" v="1494" actId="1076"/>
          <ac:picMkLst>
            <pc:docMk/>
            <pc:sldMk cId="3967964876" sldId="474"/>
            <ac:picMk id="5" creationId="{74A51C9F-A3A0-2B1B-FC03-870952ACEBAB}"/>
          </ac:picMkLst>
        </pc:picChg>
      </pc:sldChg>
      <pc:sldChg chg="modSp add mod">
        <pc:chgData name="tariu Main" userId="7d83114226db9beb" providerId="LiveId" clId="{C96C853A-734B-4686-9AC3-73A1DA0A9533}" dt="2023-12-07T06:46:22.742" v="1925" actId="20577"/>
        <pc:sldMkLst>
          <pc:docMk/>
          <pc:sldMk cId="717344484" sldId="475"/>
        </pc:sldMkLst>
        <pc:spChg chg="mod">
          <ac:chgData name="tariu Main" userId="7d83114226db9beb" providerId="LiveId" clId="{C96C853A-734B-4686-9AC3-73A1DA0A9533}" dt="2023-12-07T06:46:16.488" v="1914" actId="20577"/>
          <ac:spMkLst>
            <pc:docMk/>
            <pc:sldMk cId="717344484" sldId="475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7T06:46:22.742" v="1925" actId="20577"/>
          <ac:spMkLst>
            <pc:docMk/>
            <pc:sldMk cId="717344484" sldId="475"/>
            <ac:spMk id="4" creationId="{9136E9C1-4F40-4B3C-CD7A-77A2E0E7C511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811809415" sldId="476"/>
        </pc:sldMkLst>
        <pc:picChg chg="add mod modCrop">
          <ac:chgData name="tariu Main" userId="7d83114226db9beb" providerId="LiveId" clId="{C96C853A-734B-4686-9AC3-73A1DA0A9533}" dt="2023-12-07T07:22:34.574" v="2039" actId="1076"/>
          <ac:picMkLst>
            <pc:docMk/>
            <pc:sldMk cId="3811809415" sldId="476"/>
            <ac:picMk id="3" creationId="{1F49C8A1-5DBC-AB32-8A81-3EECAAE8C27C}"/>
          </ac:picMkLst>
        </pc:picChg>
        <pc:picChg chg="mod">
          <ac:chgData name="tariu Main" userId="7d83114226db9beb" providerId="LiveId" clId="{C96C853A-734B-4686-9AC3-73A1DA0A9533}" dt="2023-12-07T07:22:41.818" v="2041" actId="1076"/>
          <ac:picMkLst>
            <pc:docMk/>
            <pc:sldMk cId="3811809415" sldId="476"/>
            <ac:picMk id="4" creationId="{E77E8E6A-8DC7-D9D7-7B41-AAC8AA665B55}"/>
          </ac:picMkLst>
        </pc:pic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1018521966" sldId="477"/>
        </pc:sldMkLst>
        <pc:spChg chg="add mod">
          <ac:chgData name="tariu Main" userId="7d83114226db9beb" providerId="LiveId" clId="{C96C853A-734B-4686-9AC3-73A1DA0A9533}" dt="2023-12-07T07:23:44.684" v="2068" actId="1038"/>
          <ac:spMkLst>
            <pc:docMk/>
            <pc:sldMk cId="1018521966" sldId="477"/>
            <ac:spMk id="5" creationId="{24E1AE3C-9960-5341-6816-089CD3A9F933}"/>
          </ac:spMkLst>
        </pc:spChg>
        <pc:spChg chg="add mod">
          <ac:chgData name="tariu Main" userId="7d83114226db9beb" providerId="LiveId" clId="{C96C853A-734B-4686-9AC3-73A1DA0A9533}" dt="2023-12-07T07:23:40.111" v="2063" actId="1038"/>
          <ac:spMkLst>
            <pc:docMk/>
            <pc:sldMk cId="1018521966" sldId="477"/>
            <ac:spMk id="6" creationId="{77DC3DF9-1B6C-B102-CC06-7BC26867CEF6}"/>
          </ac:spMkLst>
        </pc:spChg>
        <pc:spChg chg="add mod ord">
          <ac:chgData name="tariu Main" userId="7d83114226db9beb" providerId="LiveId" clId="{C96C853A-734B-4686-9AC3-73A1DA0A9533}" dt="2023-12-08T07:31:14.284" v="3333" actId="1035"/>
          <ac:spMkLst>
            <pc:docMk/>
            <pc:sldMk cId="1018521966" sldId="477"/>
            <ac:spMk id="9" creationId="{B4EB85E1-4645-E8F2-815E-C7A062DAA772}"/>
          </ac:spMkLst>
        </pc:spChg>
        <pc:picChg chg="mod">
          <ac:chgData name="tariu Main" userId="7d83114226db9beb" providerId="LiveId" clId="{C96C853A-734B-4686-9AC3-73A1DA0A9533}" dt="2023-12-08T07:30:57.974" v="3304" actId="1076"/>
          <ac:picMkLst>
            <pc:docMk/>
            <pc:sldMk cId="1018521966" sldId="477"/>
            <ac:picMk id="4" creationId="{E77E8E6A-8DC7-D9D7-7B41-AAC8AA665B55}"/>
          </ac:picMkLst>
        </pc:picChg>
        <pc:inkChg chg="add">
          <ac:chgData name="tariu Main" userId="7d83114226db9beb" providerId="LiveId" clId="{C96C853A-734B-4686-9AC3-73A1DA0A9533}" dt="2023-12-07T07:25:19.045" v="2069" actId="9405"/>
          <ac:inkMkLst>
            <pc:docMk/>
            <pc:sldMk cId="1018521966" sldId="477"/>
            <ac:inkMk id="7" creationId="{4C2EC4CC-A644-EE98-89E6-17FA674FC559}"/>
          </ac:inkMkLst>
        </pc:ink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1737318980" sldId="478"/>
        </pc:sldMkLst>
        <pc:spChg chg="add mod">
          <ac:chgData name="tariu Main" userId="7d83114226db9beb" providerId="LiveId" clId="{C96C853A-734B-4686-9AC3-73A1DA0A9533}" dt="2023-12-07T07:27:14.763" v="2090" actId="207"/>
          <ac:spMkLst>
            <pc:docMk/>
            <pc:sldMk cId="1737318980" sldId="478"/>
            <ac:spMk id="9" creationId="{1837EDC2-0531-FAD8-9FD6-B4DACC204411}"/>
          </ac:spMkLst>
        </pc:spChg>
        <pc:picChg chg="mod">
          <ac:chgData name="tariu Main" userId="7d83114226db9beb" providerId="LiveId" clId="{C96C853A-734B-4686-9AC3-73A1DA0A9533}" dt="2023-12-07T07:26:38.155" v="2080" actId="1076"/>
          <ac:picMkLst>
            <pc:docMk/>
            <pc:sldMk cId="1737318980" sldId="478"/>
            <ac:picMk id="4" creationId="{E77E8E6A-8DC7-D9D7-7B41-AAC8AA665B55}"/>
          </ac:picMkLst>
        </pc:pic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3165444896" sldId="479"/>
        </pc:sldMkLst>
        <pc:spChg chg="mod">
          <ac:chgData name="tariu Main" userId="7d83114226db9beb" providerId="LiveId" clId="{C96C853A-734B-4686-9AC3-73A1DA0A9533}" dt="2023-12-07T07:28:21.104" v="2106" actId="207"/>
          <ac:spMkLst>
            <pc:docMk/>
            <pc:sldMk cId="3165444896" sldId="479"/>
            <ac:spMk id="9" creationId="{1837EDC2-0531-FAD8-9FD6-B4DACC204411}"/>
          </ac:spMkLst>
        </pc:spChg>
        <pc:picChg chg="mod">
          <ac:chgData name="tariu Main" userId="7d83114226db9beb" providerId="LiveId" clId="{C96C853A-734B-4686-9AC3-73A1DA0A9533}" dt="2023-12-07T07:27:03.686" v="2088" actId="1076"/>
          <ac:picMkLst>
            <pc:docMk/>
            <pc:sldMk cId="3165444896" sldId="479"/>
            <ac:picMk id="4" creationId="{E77E8E6A-8DC7-D9D7-7B41-AAC8AA665B55}"/>
          </ac:picMkLst>
        </pc:pic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444836866" sldId="480"/>
        </pc:sldMkLst>
        <pc:spChg chg="mod">
          <ac:chgData name="tariu Main" userId="7d83114226db9beb" providerId="LiveId" clId="{C96C853A-734B-4686-9AC3-73A1DA0A9533}" dt="2023-12-07T07:29:02.744" v="2123" actId="207"/>
          <ac:spMkLst>
            <pc:docMk/>
            <pc:sldMk cId="3444836866" sldId="480"/>
            <ac:spMk id="9" creationId="{1837EDC2-0531-FAD8-9FD6-B4DACC204411}"/>
          </ac:spMkLst>
        </pc:spChg>
        <pc:spChg chg="add mod">
          <ac:chgData name="tariu Main" userId="7d83114226db9beb" providerId="LiveId" clId="{C96C853A-734B-4686-9AC3-73A1DA0A9533}" dt="2023-12-07T07:27:58.116" v="2105" actId="207"/>
          <ac:spMkLst>
            <pc:docMk/>
            <pc:sldMk cId="3444836866" sldId="480"/>
            <ac:spMk id="10" creationId="{F5A0D894-FF9D-3EB8-2C5B-82B30125C448}"/>
          </ac:spMkLst>
        </pc:sp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4115437742" sldId="481"/>
        </pc:sldMkLst>
        <pc:spChg chg="mod">
          <ac:chgData name="tariu Main" userId="7d83114226db9beb" providerId="LiveId" clId="{C96C853A-734B-4686-9AC3-73A1DA0A9533}" dt="2023-12-07T07:28:57.625" v="2122" actId="207"/>
          <ac:spMkLst>
            <pc:docMk/>
            <pc:sldMk cId="4115437742" sldId="481"/>
            <ac:spMk id="9" creationId="{1837EDC2-0531-FAD8-9FD6-B4DACC204411}"/>
          </ac:spMkLst>
        </pc:spChg>
        <pc:spChg chg="mod">
          <ac:chgData name="tariu Main" userId="7d83114226db9beb" providerId="LiveId" clId="{C96C853A-734B-4686-9AC3-73A1DA0A9533}" dt="2023-12-07T07:28:54.165" v="2121" actId="1037"/>
          <ac:spMkLst>
            <pc:docMk/>
            <pc:sldMk cId="4115437742" sldId="481"/>
            <ac:spMk id="10" creationId="{F5A0D894-FF9D-3EB8-2C5B-82B30125C448}"/>
          </ac:spMkLst>
        </pc:spChg>
        <pc:picChg chg="mod">
          <ac:chgData name="tariu Main" userId="7d83114226db9beb" providerId="LiveId" clId="{C96C853A-734B-4686-9AC3-73A1DA0A9533}" dt="2023-12-07T07:28:35.486" v="2114" actId="1076"/>
          <ac:picMkLst>
            <pc:docMk/>
            <pc:sldMk cId="4115437742" sldId="481"/>
            <ac:picMk id="4" creationId="{E77E8E6A-8DC7-D9D7-7B41-AAC8AA665B55}"/>
          </ac:picMkLst>
        </pc:pic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017744107" sldId="482"/>
        </pc:sldMkLst>
        <pc:spChg chg="add mod">
          <ac:chgData name="tariu Main" userId="7d83114226db9beb" providerId="LiveId" clId="{C96C853A-734B-4686-9AC3-73A1DA0A9533}" dt="2023-12-07T07:29:48.484" v="2135" actId="207"/>
          <ac:spMkLst>
            <pc:docMk/>
            <pc:sldMk cId="3017744107" sldId="482"/>
            <ac:spMk id="11" creationId="{A286B317-87D7-7950-7ABA-41F716F7E050}"/>
          </ac:spMkLst>
        </pc:sp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4116335615" sldId="483"/>
        </pc:sldMkLst>
        <pc:spChg chg="mod">
          <ac:chgData name="tariu Main" userId="7d83114226db9beb" providerId="LiveId" clId="{C96C853A-734B-4686-9AC3-73A1DA0A9533}" dt="2023-12-07T07:30:08.797" v="2144" actId="1035"/>
          <ac:spMkLst>
            <pc:docMk/>
            <pc:sldMk cId="4116335615" sldId="483"/>
            <ac:spMk id="11" creationId="{A286B317-87D7-7950-7ABA-41F716F7E050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2425102121" sldId="484"/>
        </pc:sldMkLst>
        <pc:spChg chg="add mod">
          <ac:chgData name="tariu Main" userId="7d83114226db9beb" providerId="LiveId" clId="{C96C853A-734B-4686-9AC3-73A1DA0A9533}" dt="2023-12-07T07:32:32.684" v="2274" actId="1076"/>
          <ac:spMkLst>
            <pc:docMk/>
            <pc:sldMk cId="2425102121" sldId="484"/>
            <ac:spMk id="9" creationId="{DAB41D2E-AF13-D472-D5A4-0C0CB603614A}"/>
          </ac:spMkLst>
        </pc:spChg>
        <pc:inkChg chg="mod">
          <ac:chgData name="tariu Main" userId="7d83114226db9beb" providerId="LiveId" clId="{C96C853A-734B-4686-9AC3-73A1DA0A9533}" dt="2023-12-07T07:31:02.647" v="2146" actId="1076"/>
          <ac:inkMkLst>
            <pc:docMk/>
            <pc:sldMk cId="2425102121" sldId="484"/>
            <ac:inkMk id="7" creationId="{4C2EC4CC-A644-EE98-89E6-17FA674FC559}"/>
          </ac:inkMkLst>
        </pc:ink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722551857" sldId="485"/>
        </pc:sldMkLst>
        <pc:spChg chg="mod">
          <ac:chgData name="tariu Main" userId="7d83114226db9beb" providerId="LiveId" clId="{C96C853A-734B-4686-9AC3-73A1DA0A9533}" dt="2023-12-07T07:32:56.183" v="2277" actId="20577"/>
          <ac:spMkLst>
            <pc:docMk/>
            <pc:sldMk cId="722551857" sldId="485"/>
            <ac:spMk id="6" creationId="{77DC3DF9-1B6C-B102-CC06-7BC26867CEF6}"/>
          </ac:spMkLst>
        </pc:spChg>
        <pc:spChg chg="add del mod">
          <ac:chgData name="tariu Main" userId="7d83114226db9beb" providerId="LiveId" clId="{C96C853A-734B-4686-9AC3-73A1DA0A9533}" dt="2023-12-07T07:33:38.326" v="2295" actId="207"/>
          <ac:spMkLst>
            <pc:docMk/>
            <pc:sldMk cId="722551857" sldId="485"/>
            <ac:spMk id="10" creationId="{9A238CCE-9DB2-86B4-9E04-C8EF3B2188D9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063595849" sldId="486"/>
        </pc:sldMkLst>
        <pc:spChg chg="mod">
          <ac:chgData name="tariu Main" userId="7d83114226db9beb" providerId="LiveId" clId="{C96C853A-734B-4686-9AC3-73A1DA0A9533}" dt="2023-12-07T07:34:54.509" v="2306" actId="14100"/>
          <ac:spMkLst>
            <pc:docMk/>
            <pc:sldMk cId="1063595849" sldId="486"/>
            <ac:spMk id="10" creationId="{9A238CCE-9DB2-86B4-9E04-C8EF3B2188D9}"/>
          </ac:spMkLst>
        </pc:spChg>
        <pc:picChg chg="add del">
          <ac:chgData name="tariu Main" userId="7d83114226db9beb" providerId="LiveId" clId="{C96C853A-734B-4686-9AC3-73A1DA0A9533}" dt="2023-12-07T07:34:13.587" v="2298" actId="478"/>
          <ac:picMkLst>
            <pc:docMk/>
            <pc:sldMk cId="1063595849" sldId="486"/>
            <ac:picMk id="4" creationId="{E77E8E6A-8DC7-D9D7-7B41-AAC8AA665B55}"/>
          </ac:picMkLst>
        </pc:picChg>
      </pc:sldChg>
      <pc:sldChg chg="add del">
        <pc:chgData name="tariu Main" userId="7d83114226db9beb" providerId="LiveId" clId="{C96C853A-734B-4686-9AC3-73A1DA0A9533}" dt="2023-12-07T07:34:26.084" v="2300"/>
        <pc:sldMkLst>
          <pc:docMk/>
          <pc:sldMk cId="3873845891" sldId="487"/>
        </pc:sldMkLst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4130892351" sldId="487"/>
        </pc:sldMkLst>
        <pc:spChg chg="add mod">
          <ac:chgData name="tariu Main" userId="7d83114226db9beb" providerId="LiveId" clId="{C96C853A-734B-4686-9AC3-73A1DA0A9533}" dt="2023-12-07T07:35:39.311" v="2315" actId="207"/>
          <ac:spMkLst>
            <pc:docMk/>
            <pc:sldMk cId="4130892351" sldId="487"/>
            <ac:spMk id="11" creationId="{F58137B5-2023-0FBF-2B1E-B8929831E72B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2107370573" sldId="488"/>
        </pc:sldMkLst>
        <pc:spChg chg="mod">
          <ac:chgData name="tariu Main" userId="7d83114226db9beb" providerId="LiveId" clId="{C96C853A-734B-4686-9AC3-73A1DA0A9533}" dt="2023-12-07T07:35:53.323" v="2322" actId="1076"/>
          <ac:spMkLst>
            <pc:docMk/>
            <pc:sldMk cId="2107370573" sldId="488"/>
            <ac:spMk id="11" creationId="{F58137B5-2023-0FBF-2B1E-B8929831E72B}"/>
          </ac:spMkLst>
        </pc:spChg>
        <pc:spChg chg="add mod">
          <ac:chgData name="tariu Main" userId="7d83114226db9beb" providerId="LiveId" clId="{C96C853A-734B-4686-9AC3-73A1DA0A9533}" dt="2023-12-07T07:36:26.280" v="2335" actId="1076"/>
          <ac:spMkLst>
            <pc:docMk/>
            <pc:sldMk cId="2107370573" sldId="488"/>
            <ac:spMk id="12" creationId="{023B4625-39B2-FCBF-0D39-98E6654E9024}"/>
          </ac:spMkLst>
        </pc:spChg>
      </pc:sldChg>
      <pc:sldChg chg="add modTransition">
        <pc:chgData name="tariu Main" userId="7d83114226db9beb" providerId="LiveId" clId="{C96C853A-734B-4686-9AC3-73A1DA0A9533}" dt="2023-12-08T07:33:03.953" v="3352"/>
        <pc:sldMkLst>
          <pc:docMk/>
          <pc:sldMk cId="3511601257" sldId="489"/>
        </pc:sldMkLst>
      </pc:sldChg>
      <pc:sldChg chg="delSp modSp add mod modTransition">
        <pc:chgData name="tariu Main" userId="7d83114226db9beb" providerId="LiveId" clId="{C96C853A-734B-4686-9AC3-73A1DA0A9533}" dt="2023-12-08T07:33:03.953" v="3352"/>
        <pc:sldMkLst>
          <pc:docMk/>
          <pc:sldMk cId="1312333845" sldId="490"/>
        </pc:sldMkLst>
        <pc:spChg chg="del">
          <ac:chgData name="tariu Main" userId="7d83114226db9beb" providerId="LiveId" clId="{C96C853A-734B-4686-9AC3-73A1DA0A9533}" dt="2023-12-07T07:38:49.460" v="2338" actId="478"/>
          <ac:spMkLst>
            <pc:docMk/>
            <pc:sldMk cId="1312333845" sldId="490"/>
            <ac:spMk id="9" creationId="{DAB41D2E-AF13-D472-D5A4-0C0CB603614A}"/>
          </ac:spMkLst>
        </pc:spChg>
        <pc:inkChg chg="mod">
          <ac:chgData name="tariu Main" userId="7d83114226db9beb" providerId="LiveId" clId="{C96C853A-734B-4686-9AC3-73A1DA0A9533}" dt="2023-12-07T07:39:01.698" v="2339" actId="1076"/>
          <ac:inkMkLst>
            <pc:docMk/>
            <pc:sldMk cId="1312333845" sldId="490"/>
            <ac:inkMk id="7" creationId="{4C2EC4CC-A644-EE98-89E6-17FA674FC559}"/>
          </ac:inkMkLst>
        </pc:ink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791840344" sldId="491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233713405" sldId="492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322470125" sldId="493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777184401" sldId="494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550247917" sldId="495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414878454" sldId="496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703170051" sldId="497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651021336" sldId="498"/>
        </pc:sldMkLst>
      </pc:sldChg>
      <pc:sldChg chg="modSp mod modTransition">
        <pc:chgData name="tariu Main" userId="7d83114226db9beb" providerId="LiveId" clId="{C96C853A-734B-4686-9AC3-73A1DA0A9533}" dt="2023-12-08T07:33:03.953" v="3352"/>
        <pc:sldMkLst>
          <pc:docMk/>
          <pc:sldMk cId="2476938154" sldId="499"/>
        </pc:sldMkLst>
        <pc:spChg chg="mod">
          <ac:chgData name="tariu Main" userId="7d83114226db9beb" providerId="LiveId" clId="{C96C853A-734B-4686-9AC3-73A1DA0A9533}" dt="2023-12-07T09:39:08.892" v="2353"/>
          <ac:spMkLst>
            <pc:docMk/>
            <pc:sldMk cId="2476938154" sldId="499"/>
            <ac:spMk id="2" creationId="{0119224B-FA47-8559-DF55-8900027303DB}"/>
          </ac:spMkLst>
        </pc:sp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340160037" sldId="500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863176265" sldId="501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078243117" sldId="502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2415001359" sldId="503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303288178" sldId="504"/>
        </pc:sldMkLst>
      </pc:sldChg>
      <pc:sldChg chg="modSp modTransition">
        <pc:chgData name="tariu Main" userId="7d83114226db9beb" providerId="LiveId" clId="{C96C853A-734B-4686-9AC3-73A1DA0A9533}" dt="2023-12-08T19:21:53.538" v="4401" actId="20577"/>
        <pc:sldMkLst>
          <pc:docMk/>
          <pc:sldMk cId="4086825640" sldId="505"/>
        </pc:sldMkLst>
        <pc:spChg chg="mod">
          <ac:chgData name="tariu Main" userId="7d83114226db9beb" providerId="LiveId" clId="{C96C853A-734B-4686-9AC3-73A1DA0A9533}" dt="2023-12-08T19:21:53.538" v="4401" actId="20577"/>
          <ac:spMkLst>
            <pc:docMk/>
            <pc:sldMk cId="4086825640" sldId="505"/>
            <ac:spMk id="7" creationId="{00A5A927-316E-F477-B042-E931699F2352}"/>
          </ac:spMkLst>
        </pc:sp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201833433" sldId="506"/>
        </pc:sldMkLst>
      </pc:sldChg>
      <pc:sldChg chg="modSp mod modTransition">
        <pc:chgData name="tariu Main" userId="7d83114226db9beb" providerId="LiveId" clId="{C96C853A-734B-4686-9AC3-73A1DA0A9533}" dt="2023-12-08T19:22:25.327" v="4412" actId="20577"/>
        <pc:sldMkLst>
          <pc:docMk/>
          <pc:sldMk cId="4170716331" sldId="507"/>
        </pc:sldMkLst>
        <pc:spChg chg="mod">
          <ac:chgData name="tariu Main" userId="7d83114226db9beb" providerId="LiveId" clId="{C96C853A-734B-4686-9AC3-73A1DA0A9533}" dt="2023-12-08T19:22:25.327" v="4412" actId="20577"/>
          <ac:spMkLst>
            <pc:docMk/>
            <pc:sldMk cId="4170716331" sldId="507"/>
            <ac:spMk id="6" creationId="{0CFAA2B5-F6C2-F2FA-438A-F90B576A9B02}"/>
          </ac:spMkLst>
        </pc:sp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982118966" sldId="508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684766510" sldId="509"/>
        </pc:sldMkLst>
      </pc:sldChg>
      <pc:sldChg chg="modSp mod modTransition">
        <pc:chgData name="tariu Main" userId="7d83114226db9beb" providerId="LiveId" clId="{C96C853A-734B-4686-9AC3-73A1DA0A9533}" dt="2023-12-08T07:33:03.953" v="3352"/>
        <pc:sldMkLst>
          <pc:docMk/>
          <pc:sldMk cId="1277603524" sldId="510"/>
        </pc:sldMkLst>
        <pc:spChg chg="mod">
          <ac:chgData name="tariu Main" userId="7d83114226db9beb" providerId="LiveId" clId="{C96C853A-734B-4686-9AC3-73A1DA0A9533}" dt="2023-12-07T10:07:03.665" v="2358" actId="20577"/>
          <ac:spMkLst>
            <pc:docMk/>
            <pc:sldMk cId="1277603524" sldId="510"/>
            <ac:spMk id="2" creationId="{3A3C7BDB-B7D1-465C-9965-C0C4D79D10F4}"/>
          </ac:spMkLst>
        </pc:sp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350940324" sldId="511"/>
        </pc:sldMkLst>
      </pc:sldChg>
      <pc:sldChg chg="addSp delSp modSp mod modTransition modClrScheme chgLayout">
        <pc:chgData name="tariu Main" userId="7d83114226db9beb" providerId="LiveId" clId="{C96C853A-734B-4686-9AC3-73A1DA0A9533}" dt="2023-12-08T20:11:01.735" v="4978" actId="1076"/>
        <pc:sldMkLst>
          <pc:docMk/>
          <pc:sldMk cId="3627911209" sldId="512"/>
        </pc:sldMkLst>
        <pc:spChg chg="add del mod ord replI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2" creationId="{0119224B-FA47-8559-DF55-8900027303DB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2" creationId="{D7FB4376-896C-1B94-E77B-0AAC97B9D9D0}"/>
          </ac:spMkLst>
        </pc:spChg>
        <pc:spChg chg="add del mod ord replI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7" creationId="{C9176E98-F610-5D0B-591D-93985C41B320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7" creationId="{CD98A969-1718-7879-2932-DA9A250F8545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13" creationId="{93FFE918-1354-C8FF-D29C-936F58EF9E98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15" creationId="{1A0379AD-4FF1-CF54-6B84-0175EB7F067C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17" creationId="{4CC93170-FA27-6DFD-9266-14B7BDC86924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19" creationId="{E4E34DC9-34FE-41D4-AB29-87CCDC0C6DF4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1" creationId="{57ADE856-21FC-DD66-B8A5-099F88EF3C29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3" creationId="{6B73F54D-9EFD-1D54-7243-3A162F7D6003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5" creationId="{E046B5BE-D193-CF4B-1158-7364D87B58E0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7" creationId="{55BDA87B-ADD0-3229-C326-43B40E53BA3C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9" creationId="{D98F8100-2CB3-05CC-ADC4-3F962858F5D9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1" creationId="{03FACF7E-BDCA-8F3D-8B74-E5A087C32D00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3" creationId="{0763ACDD-A575-0C4B-BC5A-9D57092340DF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5" creationId="{2BD46440-EAD1-C890-FFA2-98C261F486BF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7" creationId="{28681A19-63C4-9FA2-4E09-559928308D8B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9" creationId="{2C5566EF-1770-2B86-7257-DE4C3C0A4C15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1" creationId="{A113F697-AB3E-DE2D-C511-57A32AF2B7BD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2" creationId="{BFAAB5C9-0733-7D70-A960-DBF48BFF58A1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3" creationId="{6327C80D-C3EC-5F6A-A782-80E6AE8FEE65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4" creationId="{08FA2F98-B156-E76B-025F-32E2D80A28BE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5" creationId="{B1F6A882-5184-90CC-B8EB-757D718814EF}"/>
          </ac:spMkLst>
        </pc:spChg>
        <pc:picChg chg="add del">
          <ac:chgData name="tariu Main" userId="7d83114226db9beb" providerId="LiveId" clId="{C96C853A-734B-4686-9AC3-73A1DA0A9533}" dt="2023-12-08T20:10:40.223" v="4970" actId="26606"/>
          <ac:picMkLst>
            <pc:docMk/>
            <pc:sldMk cId="3627911209" sldId="512"/>
            <ac:picMk id="4" creationId="{C8588FF5-43F7-316A-6145-F87CACD0EC0A}"/>
          </ac:picMkLst>
        </pc:picChg>
        <pc:picChg chg="add del mod replId">
          <ac:chgData name="tariu Main" userId="7d83114226db9beb" providerId="LiveId" clId="{C96C853A-734B-4686-9AC3-73A1DA0A9533}" dt="2023-12-08T20:10:55.813" v="4975" actId="14100"/>
          <ac:picMkLst>
            <pc:docMk/>
            <pc:sldMk cId="3627911209" sldId="512"/>
            <ac:picMk id="4" creationId="{F18EB849-C88E-2DE2-EE58-92A6505C7833}"/>
          </ac:picMkLst>
        </pc:picChg>
        <pc:picChg chg="add del">
          <ac:chgData name="tariu Main" userId="7d83114226db9beb" providerId="LiveId" clId="{C96C853A-734B-4686-9AC3-73A1DA0A9533}" dt="2023-12-08T20:10:40.223" v="4970" actId="26606"/>
          <ac:picMkLst>
            <pc:docMk/>
            <pc:sldMk cId="3627911209" sldId="512"/>
            <ac:picMk id="6" creationId="{9C5A8BF4-671D-8FF4-1DCE-45F83C7CD8D6}"/>
          </ac:picMkLst>
        </pc:picChg>
        <pc:picChg chg="add del mod replId">
          <ac:chgData name="tariu Main" userId="7d83114226db9beb" providerId="LiveId" clId="{C96C853A-734B-4686-9AC3-73A1DA0A9533}" dt="2023-12-08T20:11:01.735" v="4978" actId="1076"/>
          <ac:picMkLst>
            <pc:docMk/>
            <pc:sldMk cId="3627911209" sldId="512"/>
            <ac:picMk id="6" creationId="{A74B32E3-B655-9C38-A80D-40682778C215}"/>
          </ac:picMkLst>
        </pc:picChg>
        <pc:picChg chg="add del mod">
          <ac:chgData name="tariu Main" userId="7d83114226db9beb" providerId="LiveId" clId="{C96C853A-734B-4686-9AC3-73A1DA0A9533}" dt="2023-12-08T20:10:40.223" v="4970" actId="26606"/>
          <ac:picMkLst>
            <pc:docMk/>
            <pc:sldMk cId="3627911209" sldId="512"/>
            <ac:picMk id="8" creationId="{12BE684E-456C-2A9B-5B81-6B7FA2E02D15}"/>
          </ac:picMkLst>
        </pc:picChg>
        <pc:picChg chg="add del mod replId">
          <ac:chgData name="tariu Main" userId="7d83114226db9beb" providerId="LiveId" clId="{C96C853A-734B-4686-9AC3-73A1DA0A9533}" dt="2023-12-08T20:10:40.223" v="4970" actId="26606"/>
          <ac:picMkLst>
            <pc:docMk/>
            <pc:sldMk cId="3627911209" sldId="512"/>
            <ac:picMk id="8" creationId="{81190A6F-CC1B-7E28-0CBC-0DA988C64D90}"/>
          </ac:picMkLst>
        </pc:pic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2076398311" sldId="513"/>
        </pc:sldMkLst>
        <pc:spChg chg="mod">
          <ac:chgData name="tariu Main" userId="7d83114226db9beb" providerId="LiveId" clId="{C96C853A-734B-4686-9AC3-73A1DA0A9533}" dt="2023-12-07T09:38:57.336" v="2351" actId="20577"/>
          <ac:spMkLst>
            <pc:docMk/>
            <pc:sldMk cId="2076398311" sldId="513"/>
            <ac:spMk id="2" creationId="{0119224B-FA47-8559-DF55-8900027303DB}"/>
          </ac:spMkLst>
        </pc:spChg>
      </pc:sldChg>
      <pc:sldChg chg="addSp delSp modSp add mod modTransition">
        <pc:chgData name="tariu Main" userId="7d83114226db9beb" providerId="LiveId" clId="{C96C853A-734B-4686-9AC3-73A1DA0A9533}" dt="2023-12-08T18:12:42.547" v="3594" actId="207"/>
        <pc:sldMkLst>
          <pc:docMk/>
          <pc:sldMk cId="1105704616" sldId="514"/>
        </pc:sldMkLst>
        <pc:spChg chg="mod">
          <ac:chgData name="tariu Main" userId="7d83114226db9beb" providerId="LiveId" clId="{C96C853A-734B-4686-9AC3-73A1DA0A9533}" dt="2023-12-08T05:21:48.527" v="2935" actId="14100"/>
          <ac:spMkLst>
            <pc:docMk/>
            <pc:sldMk cId="1105704616" sldId="514"/>
            <ac:spMk id="2" creationId="{3A3C7BDB-B7D1-465C-9965-C0C4D79D10F4}"/>
          </ac:spMkLst>
        </pc:spChg>
        <pc:spChg chg="add mod">
          <ac:chgData name="tariu Main" userId="7d83114226db9beb" providerId="LiveId" clId="{C96C853A-734B-4686-9AC3-73A1DA0A9533}" dt="2023-12-08T18:12:38.551" v="3593" actId="207"/>
          <ac:spMkLst>
            <pc:docMk/>
            <pc:sldMk cId="1105704616" sldId="514"/>
            <ac:spMk id="3" creationId="{B932F6AF-303C-6B85-2DC6-13994D64569A}"/>
          </ac:spMkLst>
        </pc:spChg>
        <pc:spChg chg="add mod">
          <ac:chgData name="tariu Main" userId="7d83114226db9beb" providerId="LiveId" clId="{C96C853A-734B-4686-9AC3-73A1DA0A9533}" dt="2023-12-08T18:12:42.547" v="3594" actId="207"/>
          <ac:spMkLst>
            <pc:docMk/>
            <pc:sldMk cId="1105704616" sldId="514"/>
            <ac:spMk id="4" creationId="{50ECA628-3359-9B1A-8CE1-BC548C2ABFB4}"/>
          </ac:spMkLst>
        </pc:spChg>
        <pc:spChg chg="add mod">
          <ac:chgData name="tariu Main" userId="7d83114226db9beb" providerId="LiveId" clId="{C96C853A-734B-4686-9AC3-73A1DA0A9533}" dt="2023-12-08T05:21:30.674" v="2928" actId="1037"/>
          <ac:spMkLst>
            <pc:docMk/>
            <pc:sldMk cId="1105704616" sldId="514"/>
            <ac:spMk id="5" creationId="{D70E6B98-7A87-5654-2368-43C807401A67}"/>
          </ac:spMkLst>
        </pc:spChg>
        <pc:spChg chg="add mod">
          <ac:chgData name="tariu Main" userId="7d83114226db9beb" providerId="LiveId" clId="{C96C853A-734B-4686-9AC3-73A1DA0A9533}" dt="2023-12-08T05:26:06.333" v="3138" actId="20577"/>
          <ac:spMkLst>
            <pc:docMk/>
            <pc:sldMk cId="1105704616" sldId="514"/>
            <ac:spMk id="9" creationId="{E64ECBE7-1F90-E41F-4FD8-8D8F0D7B08EE}"/>
          </ac:spMkLst>
        </pc:spChg>
        <pc:spChg chg="add mod">
          <ac:chgData name="tariu Main" userId="7d83114226db9beb" providerId="LiveId" clId="{C96C853A-734B-4686-9AC3-73A1DA0A9533}" dt="2023-12-07T11:46:09.578" v="2634" actId="20577"/>
          <ac:spMkLst>
            <pc:docMk/>
            <pc:sldMk cId="1105704616" sldId="514"/>
            <ac:spMk id="11" creationId="{70DAF5F9-04AD-3372-B013-F7592A8F6774}"/>
          </ac:spMkLst>
        </pc:spChg>
        <pc:spChg chg="add mod">
          <ac:chgData name="tariu Main" userId="7d83114226db9beb" providerId="LiveId" clId="{C96C853A-734B-4686-9AC3-73A1DA0A9533}" dt="2023-12-08T05:25:29.057" v="3108" actId="1036"/>
          <ac:spMkLst>
            <pc:docMk/>
            <pc:sldMk cId="1105704616" sldId="514"/>
            <ac:spMk id="12" creationId="{A166895F-4C27-FEE6-1C74-FAD2F75B179D}"/>
          </ac:spMkLst>
        </pc:spChg>
        <pc:spChg chg="add mod">
          <ac:chgData name="tariu Main" userId="7d83114226db9beb" providerId="LiveId" clId="{C96C853A-734B-4686-9AC3-73A1DA0A9533}" dt="2023-12-08T05:25:47.469" v="3136" actId="1036"/>
          <ac:spMkLst>
            <pc:docMk/>
            <pc:sldMk cId="1105704616" sldId="514"/>
            <ac:spMk id="13" creationId="{894D3934-D4FA-8207-B9A3-3FBD0087EE38}"/>
          </ac:spMkLst>
        </pc:spChg>
        <pc:spChg chg="add mod">
          <ac:chgData name="tariu Main" userId="7d83114226db9beb" providerId="LiveId" clId="{C96C853A-734B-4686-9AC3-73A1DA0A9533}" dt="2023-12-08T05:27:26.889" v="3169" actId="207"/>
          <ac:spMkLst>
            <pc:docMk/>
            <pc:sldMk cId="1105704616" sldId="514"/>
            <ac:spMk id="14" creationId="{1DF598C1-B148-DC56-6363-DC1B054DA2C1}"/>
          </ac:spMkLst>
        </pc:spChg>
        <pc:spChg chg="add mod">
          <ac:chgData name="tariu Main" userId="7d83114226db9beb" providerId="LiveId" clId="{C96C853A-734B-4686-9AC3-73A1DA0A9533}" dt="2023-12-08T05:27:26.889" v="3169" actId="207"/>
          <ac:spMkLst>
            <pc:docMk/>
            <pc:sldMk cId="1105704616" sldId="514"/>
            <ac:spMk id="15" creationId="{B6692733-DF14-8E26-CA59-BECC96A10AF0}"/>
          </ac:spMkLst>
        </pc:spChg>
        <pc:spChg chg="add mod">
          <ac:chgData name="tariu Main" userId="7d83114226db9beb" providerId="LiveId" clId="{C96C853A-734B-4686-9AC3-73A1DA0A9533}" dt="2023-12-07T11:46:45.429" v="2661" actId="1076"/>
          <ac:spMkLst>
            <pc:docMk/>
            <pc:sldMk cId="1105704616" sldId="514"/>
            <ac:spMk id="16" creationId="{B7ED1FE4-6F8C-41C5-155A-FD88CCDB1405}"/>
          </ac:spMkLst>
        </pc:spChg>
        <pc:spChg chg="add mod">
          <ac:chgData name="tariu Main" userId="7d83114226db9beb" providerId="LiveId" clId="{C96C853A-734B-4686-9AC3-73A1DA0A9533}" dt="2023-12-07T11:46:58.944" v="2668" actId="20577"/>
          <ac:spMkLst>
            <pc:docMk/>
            <pc:sldMk cId="1105704616" sldId="514"/>
            <ac:spMk id="17" creationId="{E97280AE-B029-C3D7-D16D-F90AEEC219F1}"/>
          </ac:spMkLst>
        </pc:spChg>
        <pc:spChg chg="add mod">
          <ac:chgData name="tariu Main" userId="7d83114226db9beb" providerId="LiveId" clId="{C96C853A-734B-4686-9AC3-73A1DA0A9533}" dt="2023-12-07T11:47:02.421" v="2671" actId="20577"/>
          <ac:spMkLst>
            <pc:docMk/>
            <pc:sldMk cId="1105704616" sldId="514"/>
            <ac:spMk id="18" creationId="{C7CB159F-7E23-0E0D-300F-DCD969BEFC9D}"/>
          </ac:spMkLst>
        </pc:spChg>
        <pc:spChg chg="add mod">
          <ac:chgData name="tariu Main" userId="7d83114226db9beb" providerId="LiveId" clId="{C96C853A-734B-4686-9AC3-73A1DA0A9533}" dt="2023-12-07T11:47:25.857" v="2688" actId="1076"/>
          <ac:spMkLst>
            <pc:docMk/>
            <pc:sldMk cId="1105704616" sldId="514"/>
            <ac:spMk id="19" creationId="{34576FF3-C189-1BDA-B17A-C5418513F49B}"/>
          </ac:spMkLst>
        </pc:spChg>
        <pc:spChg chg="add mod">
          <ac:chgData name="tariu Main" userId="7d83114226db9beb" providerId="LiveId" clId="{C96C853A-734B-4686-9AC3-73A1DA0A9533}" dt="2023-12-07T11:47:32.927" v="2689" actId="1076"/>
          <ac:spMkLst>
            <pc:docMk/>
            <pc:sldMk cId="1105704616" sldId="514"/>
            <ac:spMk id="20" creationId="{4CF55181-D866-C836-C844-4E4792D09BD8}"/>
          </ac:spMkLst>
        </pc:spChg>
        <pc:spChg chg="add mod">
          <ac:chgData name="tariu Main" userId="7d83114226db9beb" providerId="LiveId" clId="{C96C853A-734B-4686-9AC3-73A1DA0A9533}" dt="2023-12-07T11:47:39.124" v="2691" actId="1076"/>
          <ac:spMkLst>
            <pc:docMk/>
            <pc:sldMk cId="1105704616" sldId="514"/>
            <ac:spMk id="21" creationId="{6EB93582-8220-089B-B82B-E3882DF4E552}"/>
          </ac:spMkLst>
        </pc:spChg>
        <pc:spChg chg="add mod">
          <ac:chgData name="tariu Main" userId="7d83114226db9beb" providerId="LiveId" clId="{C96C853A-734B-4686-9AC3-73A1DA0A9533}" dt="2023-12-08T05:27:26.889" v="3169" actId="207"/>
          <ac:spMkLst>
            <pc:docMk/>
            <pc:sldMk cId="1105704616" sldId="514"/>
            <ac:spMk id="22" creationId="{06A3984D-B399-E9F9-D88A-C3D95D11165B}"/>
          </ac:spMkLst>
        </pc:spChg>
        <pc:spChg chg="add del mod">
          <ac:chgData name="tariu Main" userId="7d83114226db9beb" providerId="LiveId" clId="{C96C853A-734B-4686-9AC3-73A1DA0A9533}" dt="2023-12-07T12:18:23.777" v="2693"/>
          <ac:spMkLst>
            <pc:docMk/>
            <pc:sldMk cId="1105704616" sldId="514"/>
            <ac:spMk id="22" creationId="{3F9FA9E5-7524-1CB8-C4FF-BEAF470236C2}"/>
          </ac:spMkLst>
        </pc:spChg>
        <pc:picChg chg="add mod">
          <ac:chgData name="tariu Main" userId="7d83114226db9beb" providerId="LiveId" clId="{C96C853A-734B-4686-9AC3-73A1DA0A9533}" dt="2023-12-07T11:38:47.006" v="2489" actId="1076"/>
          <ac:picMkLst>
            <pc:docMk/>
            <pc:sldMk cId="1105704616" sldId="514"/>
            <ac:picMk id="6" creationId="{01E4AE9E-B04E-A387-3317-091AA1CB1E33}"/>
          </ac:picMkLst>
        </pc:picChg>
        <pc:picChg chg="add mod">
          <ac:chgData name="tariu Main" userId="7d83114226db9beb" providerId="LiveId" clId="{C96C853A-734B-4686-9AC3-73A1DA0A9533}" dt="2023-12-08T05:24:24.073" v="3048" actId="1076"/>
          <ac:picMkLst>
            <pc:docMk/>
            <pc:sldMk cId="1105704616" sldId="514"/>
            <ac:picMk id="7" creationId="{62E6DEE9-06CB-487B-8932-98D7F4A44B2E}"/>
          </ac:picMkLst>
        </pc:picChg>
        <pc:picChg chg="del mod">
          <ac:chgData name="tariu Main" userId="7d83114226db9beb" providerId="LiveId" clId="{C96C853A-734B-4686-9AC3-73A1DA0A9533}" dt="2023-12-07T10:08:00.141" v="2379" actId="478"/>
          <ac:picMkLst>
            <pc:docMk/>
            <pc:sldMk cId="1105704616" sldId="514"/>
            <ac:picMk id="7" creationId="{DC9372F5-F198-CEC1-C337-04C9595B9B13}"/>
          </ac:picMkLst>
        </pc:picChg>
        <pc:picChg chg="add mod">
          <ac:chgData name="tariu Main" userId="7d83114226db9beb" providerId="LiveId" clId="{C96C853A-734B-4686-9AC3-73A1DA0A9533}" dt="2023-12-07T11:47:17.447" v="2684" actId="1076"/>
          <ac:picMkLst>
            <pc:docMk/>
            <pc:sldMk cId="1105704616" sldId="514"/>
            <ac:picMk id="10" creationId="{DB78EE11-3864-21B3-C0DE-F5C61A4BE68A}"/>
          </ac:picMkLst>
        </pc:picChg>
        <pc:picChg chg="add del">
          <ac:chgData name="tariu Main" userId="7d83114226db9beb" providerId="LiveId" clId="{C96C853A-734B-4686-9AC3-73A1DA0A9533}" dt="2023-12-07T11:45:41.837" v="2618" actId="22"/>
          <ac:picMkLst>
            <pc:docMk/>
            <pc:sldMk cId="1105704616" sldId="514"/>
            <ac:picMk id="13" creationId="{A17DE62B-0E44-9B13-2E88-279A3198D17A}"/>
          </ac:picMkLst>
        </pc:picChg>
        <pc:picChg chg="add del">
          <ac:chgData name="tariu Main" userId="7d83114226db9beb" providerId="LiveId" clId="{C96C853A-734B-4686-9AC3-73A1DA0A9533}" dt="2023-12-07T11:45:44.417" v="2620" actId="22"/>
          <ac:picMkLst>
            <pc:docMk/>
            <pc:sldMk cId="1105704616" sldId="514"/>
            <ac:picMk id="15" creationId="{F2D78AF5-6BED-CFA0-3AC9-3E5A881E7DD7}"/>
          </ac:picMkLst>
        </pc:picChg>
      </pc:sldChg>
      <pc:sldChg chg="addSp delSp modSp add del mod modTransition">
        <pc:chgData name="tariu Main" userId="7d83114226db9beb" providerId="LiveId" clId="{C96C853A-734B-4686-9AC3-73A1DA0A9533}" dt="2023-12-08T18:43:32.124" v="3595" actId="47"/>
        <pc:sldMkLst>
          <pc:docMk/>
          <pc:sldMk cId="3897654491" sldId="515"/>
        </pc:sldMkLst>
        <pc:spChg chg="mod">
          <ac:chgData name="tariu Main" userId="7d83114226db9beb" providerId="LiveId" clId="{C96C853A-734B-4686-9AC3-73A1DA0A9533}" dt="2023-12-07T12:18:51.151" v="2738" actId="14100"/>
          <ac:spMkLst>
            <pc:docMk/>
            <pc:sldMk cId="3897654491" sldId="515"/>
            <ac:spMk id="2" creationId="{3A3C7BDB-B7D1-465C-9965-C0C4D79D10F4}"/>
          </ac:spMkLst>
        </pc:spChg>
        <pc:spChg chg="del mod">
          <ac:chgData name="tariu Main" userId="7d83114226db9beb" providerId="LiveId" clId="{C96C853A-734B-4686-9AC3-73A1DA0A9533}" dt="2023-12-08T04:32:02.443" v="2742" actId="478"/>
          <ac:spMkLst>
            <pc:docMk/>
            <pc:sldMk cId="3897654491" sldId="515"/>
            <ac:spMk id="3" creationId="{B932F6AF-303C-6B85-2DC6-13994D64569A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4" creationId="{50ECA628-3359-9B1A-8CE1-BC548C2ABFB4}"/>
          </ac:spMkLst>
        </pc:spChg>
        <pc:spChg chg="add del mod">
          <ac:chgData name="tariu Main" userId="7d83114226db9beb" providerId="LiveId" clId="{C96C853A-734B-4686-9AC3-73A1DA0A9533}" dt="2023-12-08T05:17:30.658" v="2868" actId="478"/>
          <ac:spMkLst>
            <pc:docMk/>
            <pc:sldMk cId="3897654491" sldId="515"/>
            <ac:spMk id="5" creationId="{5425941C-754A-7D4E-9996-859C8E580D5C}"/>
          </ac:spMkLst>
        </pc:spChg>
        <pc:spChg chg="del">
          <ac:chgData name="tariu Main" userId="7d83114226db9beb" providerId="LiveId" clId="{C96C853A-734B-4686-9AC3-73A1DA0A9533}" dt="2023-12-08T04:31:54.405" v="2739" actId="478"/>
          <ac:spMkLst>
            <pc:docMk/>
            <pc:sldMk cId="3897654491" sldId="515"/>
            <ac:spMk id="11" creationId="{70DAF5F9-04AD-3372-B013-F7592A8F6774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6" creationId="{B7ED1FE4-6F8C-41C5-155A-FD88CCDB1405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7" creationId="{E97280AE-B029-C3D7-D16D-F90AEEC219F1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8" creationId="{C7CB159F-7E23-0E0D-300F-DCD969BEFC9D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9" creationId="{34576FF3-C189-1BDA-B17A-C5418513F49B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20" creationId="{4CF55181-D866-C836-C844-4E4792D09BD8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21" creationId="{6EB93582-8220-089B-B82B-E3882DF4E552}"/>
          </ac:spMkLst>
        </pc:spChg>
        <pc:picChg chg="del">
          <ac:chgData name="tariu Main" userId="7d83114226db9beb" providerId="LiveId" clId="{C96C853A-734B-4686-9AC3-73A1DA0A9533}" dt="2023-12-08T04:31:56.133" v="2740" actId="478"/>
          <ac:picMkLst>
            <pc:docMk/>
            <pc:sldMk cId="3897654491" sldId="515"/>
            <ac:picMk id="6" creationId="{01E4AE9E-B04E-A387-3317-091AA1CB1E33}"/>
          </ac:picMkLst>
        </pc:picChg>
        <pc:picChg chg="mod">
          <ac:chgData name="tariu Main" userId="7d83114226db9beb" providerId="LiveId" clId="{C96C853A-734B-4686-9AC3-73A1DA0A9533}" dt="2023-12-08T05:15:16.908" v="2865" actId="1037"/>
          <ac:picMkLst>
            <pc:docMk/>
            <pc:sldMk cId="3897654491" sldId="515"/>
            <ac:picMk id="10" creationId="{DB78EE11-3864-21B3-C0DE-F5C61A4BE68A}"/>
          </ac:picMkLst>
        </pc:picChg>
      </pc:sldChg>
      <pc:sldChg chg="addSp delSp modSp add mod modTransition">
        <pc:chgData name="tariu Main" userId="7d83114226db9beb" providerId="LiveId" clId="{C96C853A-734B-4686-9AC3-73A1DA0A9533}" dt="2023-12-08T18:45:39.178" v="3735" actId="14100"/>
        <pc:sldMkLst>
          <pc:docMk/>
          <pc:sldMk cId="1086993939" sldId="516"/>
        </pc:sldMkLst>
        <pc:spChg chg="add mod">
          <ac:chgData name="tariu Main" userId="7d83114226db9beb" providerId="LiveId" clId="{C96C853A-734B-4686-9AC3-73A1DA0A9533}" dt="2023-12-08T18:45:29.322" v="3734" actId="1038"/>
          <ac:spMkLst>
            <pc:docMk/>
            <pc:sldMk cId="1086993939" sldId="516"/>
            <ac:spMk id="3" creationId="{64E61B4E-B245-3614-643D-934125E527CF}"/>
          </ac:spMkLst>
        </pc:spChg>
        <pc:spChg chg="del">
          <ac:chgData name="tariu Main" userId="7d83114226db9beb" providerId="LiveId" clId="{C96C853A-734B-4686-9AC3-73A1DA0A9533}" dt="2023-12-08T05:22:37.733" v="2950" actId="478"/>
          <ac:spMkLst>
            <pc:docMk/>
            <pc:sldMk cId="1086993939" sldId="516"/>
            <ac:spMk id="3" creationId="{B932F6AF-303C-6B85-2DC6-13994D64569A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4" creationId="{50ECA628-3359-9B1A-8CE1-BC548C2ABFB4}"/>
          </ac:spMkLst>
        </pc:spChg>
        <pc:spChg chg="mod">
          <ac:chgData name="tariu Main" userId="7d83114226db9beb" providerId="LiveId" clId="{C96C853A-734B-4686-9AC3-73A1DA0A9533}" dt="2023-12-08T05:22:19.364" v="2947" actId="14100"/>
          <ac:spMkLst>
            <pc:docMk/>
            <pc:sldMk cId="1086993939" sldId="516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05:22:35.084" v="2949" actId="478"/>
          <ac:spMkLst>
            <pc:docMk/>
            <pc:sldMk cId="1086993939" sldId="516"/>
            <ac:spMk id="11" creationId="{70DAF5F9-04AD-3372-B013-F7592A8F6774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2" creationId="{0A75D84A-CA99-FA3B-AC50-CA530D091931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3" creationId="{9C20D4D0-B60A-B25A-F605-23BFAAEB4C13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4" creationId="{8C82EC9B-54E8-1C1F-7B99-4459FF85E437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5" creationId="{A79C8EE3-3CF7-6F00-2E6C-2FDBE440E81C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6" creationId="{B7ED1FE4-6F8C-41C5-155A-FD88CCDB1405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7" creationId="{E97280AE-B029-C3D7-D16D-F90AEEC219F1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8" creationId="{C7CB159F-7E23-0E0D-300F-DCD969BEFC9D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9" creationId="{34576FF3-C189-1BDA-B17A-C5418513F49B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20" creationId="{4CF55181-D866-C836-C844-4E4792D09BD8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21" creationId="{6EB93582-8220-089B-B82B-E3882DF4E552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22" creationId="{FE303583-754B-C689-2C2B-AF2BFB92259F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23" creationId="{4F1DF8D8-B90F-8807-62A9-7365738B1A80}"/>
          </ac:spMkLst>
        </pc:spChg>
        <pc:picChg chg="del">
          <ac:chgData name="tariu Main" userId="7d83114226db9beb" providerId="LiveId" clId="{C96C853A-734B-4686-9AC3-73A1DA0A9533}" dt="2023-12-08T05:22:27.652" v="2948" actId="478"/>
          <ac:picMkLst>
            <pc:docMk/>
            <pc:sldMk cId="1086993939" sldId="516"/>
            <ac:picMk id="6" creationId="{01E4AE9E-B04E-A387-3317-091AA1CB1E33}"/>
          </ac:picMkLst>
        </pc:picChg>
        <pc:picChg chg="add mod">
          <ac:chgData name="tariu Main" userId="7d83114226db9beb" providerId="LiveId" clId="{C96C853A-734B-4686-9AC3-73A1DA0A9533}" dt="2023-12-08T18:45:39.178" v="3735" actId="14100"/>
          <ac:picMkLst>
            <pc:docMk/>
            <pc:sldMk cId="1086993939" sldId="516"/>
            <ac:picMk id="6" creationId="{71387449-BD70-DC81-058F-E422A8D8CB53}"/>
          </ac:picMkLst>
        </pc:picChg>
        <pc:picChg chg="add del mod">
          <ac:chgData name="tariu Main" userId="7d83114226db9beb" providerId="LiveId" clId="{C96C853A-734B-4686-9AC3-73A1DA0A9533}" dt="2023-12-08T05:24:01.781" v="3042" actId="478"/>
          <ac:picMkLst>
            <pc:docMk/>
            <pc:sldMk cId="1086993939" sldId="516"/>
            <ac:picMk id="7" creationId="{1990A370-49BE-5760-168F-7EAB11A48887}"/>
          </ac:picMkLst>
        </pc:picChg>
        <pc:picChg chg="add mod">
          <ac:chgData name="tariu Main" userId="7d83114226db9beb" providerId="LiveId" clId="{C96C853A-734B-4686-9AC3-73A1DA0A9533}" dt="2023-12-08T07:37:05.543" v="3560" actId="1036"/>
          <ac:picMkLst>
            <pc:docMk/>
            <pc:sldMk cId="1086993939" sldId="516"/>
            <ac:picMk id="9" creationId="{FF3DC03F-6F9B-3E6B-8624-13792360A548}"/>
          </ac:picMkLst>
        </pc:picChg>
        <pc:picChg chg="mod">
          <ac:chgData name="tariu Main" userId="7d83114226db9beb" providerId="LiveId" clId="{C96C853A-734B-4686-9AC3-73A1DA0A9533}" dt="2023-12-08T05:23:26.290" v="3036" actId="1037"/>
          <ac:picMkLst>
            <pc:docMk/>
            <pc:sldMk cId="1086993939" sldId="516"/>
            <ac:picMk id="10" creationId="{DB78EE11-3864-21B3-C0DE-F5C61A4BE68A}"/>
          </ac:picMkLst>
        </pc:picChg>
      </pc:sldChg>
      <pc:sldChg chg="addSp delSp modSp add mod">
        <pc:chgData name="tariu Main" userId="7d83114226db9beb" providerId="LiveId" clId="{C96C853A-734B-4686-9AC3-73A1DA0A9533}" dt="2023-12-08T18:51:22.083" v="3927" actId="20577"/>
        <pc:sldMkLst>
          <pc:docMk/>
          <pc:sldMk cId="2805237610" sldId="517"/>
        </pc:sldMkLst>
        <pc:spChg chg="add mod">
          <ac:chgData name="tariu Main" userId="7d83114226db9beb" providerId="LiveId" clId="{C96C853A-734B-4686-9AC3-73A1DA0A9533}" dt="2023-12-08T18:45:05.159" v="3606" actId="1076"/>
          <ac:spMkLst>
            <pc:docMk/>
            <pc:sldMk cId="2805237610" sldId="517"/>
            <ac:spMk id="3" creationId="{029BDE3A-ABC2-B584-DC79-E7FE62D0F383}"/>
          </ac:spMkLst>
        </pc:spChg>
        <pc:spChg chg="del">
          <ac:chgData name="tariu Main" userId="7d83114226db9beb" providerId="LiveId" clId="{C96C853A-734B-4686-9AC3-73A1DA0A9533}" dt="2023-12-08T07:36:10.868" v="3357" actId="478"/>
          <ac:spMkLst>
            <pc:docMk/>
            <pc:sldMk cId="2805237610" sldId="517"/>
            <ac:spMk id="4" creationId="{50ECA628-3359-9B1A-8CE1-BC548C2ABFB4}"/>
          </ac:spMkLst>
        </pc:spChg>
        <pc:spChg chg="mod">
          <ac:chgData name="tariu Main" userId="7d83114226db9beb" providerId="LiveId" clId="{C96C853A-734B-4686-9AC3-73A1DA0A9533}" dt="2023-12-08T18:51:22.083" v="3927" actId="20577"/>
          <ac:spMkLst>
            <pc:docMk/>
            <pc:sldMk cId="2805237610" sldId="517"/>
            <ac:spMk id="5" creationId="{D70E6B98-7A87-5654-2368-43C807401A67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2" creationId="{0A75D84A-CA99-FA3B-AC50-CA530D091931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3" creationId="{9C20D4D0-B60A-B25A-F605-23BFAAEB4C13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4" creationId="{8C82EC9B-54E8-1C1F-7B99-4459FF85E437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5" creationId="{A79C8EE3-3CF7-6F00-2E6C-2FDBE440E81C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6" creationId="{B7ED1FE4-6F8C-41C5-155A-FD88CCDB1405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7" creationId="{E97280AE-B029-C3D7-D16D-F90AEEC219F1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8" creationId="{C7CB159F-7E23-0E0D-300F-DCD969BEFC9D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9" creationId="{34576FF3-C189-1BDA-B17A-C5418513F49B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20" creationId="{4CF55181-D866-C836-C844-4E4792D09BD8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21" creationId="{6EB93582-8220-089B-B82B-E3882DF4E552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22" creationId="{FE303583-754B-C689-2C2B-AF2BFB92259F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23" creationId="{4F1DF8D8-B90F-8807-62A9-7365738B1A80}"/>
          </ac:spMkLst>
        </pc:spChg>
        <pc:picChg chg="add mod">
          <ac:chgData name="tariu Main" userId="7d83114226db9beb" providerId="LiveId" clId="{C96C853A-734B-4686-9AC3-73A1DA0A9533}" dt="2023-12-08T18:44:58.941" v="3604" actId="1076"/>
          <ac:picMkLst>
            <pc:docMk/>
            <pc:sldMk cId="2805237610" sldId="517"/>
            <ac:picMk id="6" creationId="{54CDFCB7-2F1F-36AD-6226-F17CB9E4D47B}"/>
          </ac:picMkLst>
        </pc:picChg>
        <pc:picChg chg="mod">
          <ac:chgData name="tariu Main" userId="7d83114226db9beb" providerId="LiveId" clId="{C96C853A-734B-4686-9AC3-73A1DA0A9533}" dt="2023-12-08T07:37:36.251" v="3564" actId="14100"/>
          <ac:picMkLst>
            <pc:docMk/>
            <pc:sldMk cId="2805237610" sldId="517"/>
            <ac:picMk id="9" creationId="{FF3DC03F-6F9B-3E6B-8624-13792360A548}"/>
          </ac:picMkLst>
        </pc:picChg>
        <pc:picChg chg="del">
          <ac:chgData name="tariu Main" userId="7d83114226db9beb" providerId="LiveId" clId="{C96C853A-734B-4686-9AC3-73A1DA0A9533}" dt="2023-12-08T07:36:09.096" v="3356" actId="478"/>
          <ac:picMkLst>
            <pc:docMk/>
            <pc:sldMk cId="2805237610" sldId="517"/>
            <ac:picMk id="10" creationId="{DB78EE11-3864-21B3-C0DE-F5C61A4BE68A}"/>
          </ac:picMkLst>
        </pc:picChg>
      </pc:sldChg>
      <pc:sldChg chg="addSp delSp modSp add mod">
        <pc:chgData name="tariu Main" userId="7d83114226db9beb" providerId="LiveId" clId="{C96C853A-734B-4686-9AC3-73A1DA0A9533}" dt="2023-12-08T18:51:12.403" v="3916" actId="20577"/>
        <pc:sldMkLst>
          <pc:docMk/>
          <pc:sldMk cId="2732104736" sldId="518"/>
        </pc:sldMkLst>
        <pc:spChg chg="del">
          <ac:chgData name="tariu Main" userId="7d83114226db9beb" providerId="LiveId" clId="{C96C853A-734B-4686-9AC3-73A1DA0A9533}" dt="2023-12-08T18:47:10.558" v="3751" actId="478"/>
          <ac:spMkLst>
            <pc:docMk/>
            <pc:sldMk cId="2732104736" sldId="518"/>
            <ac:spMk id="3" creationId="{029BDE3A-ABC2-B584-DC79-E7FE62D0F383}"/>
          </ac:spMkLst>
        </pc:spChg>
        <pc:spChg chg="mod">
          <ac:chgData name="tariu Main" userId="7d83114226db9beb" providerId="LiveId" clId="{C96C853A-734B-4686-9AC3-73A1DA0A9533}" dt="2023-12-08T18:51:12.403" v="3916" actId="20577"/>
          <ac:spMkLst>
            <pc:docMk/>
            <pc:sldMk cId="2732104736" sldId="518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12" creationId="{0A75D84A-CA99-FA3B-AC50-CA530D091931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13" creationId="{9C20D4D0-B60A-B25A-F605-23BFAAEB4C13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14" creationId="{8C82EC9B-54E8-1C1F-7B99-4459FF85E437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15" creationId="{A79C8EE3-3CF7-6F00-2E6C-2FDBE440E81C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22" creationId="{FE303583-754B-C689-2C2B-AF2BFB92259F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23" creationId="{4F1DF8D8-B90F-8807-62A9-7365738B1A80}"/>
          </ac:spMkLst>
        </pc:spChg>
        <pc:picChg chg="del mod">
          <ac:chgData name="tariu Main" userId="7d83114226db9beb" providerId="LiveId" clId="{C96C853A-734B-4686-9AC3-73A1DA0A9533}" dt="2023-12-08T18:47:07.558" v="3750" actId="478"/>
          <ac:picMkLst>
            <pc:docMk/>
            <pc:sldMk cId="2732104736" sldId="518"/>
            <ac:picMk id="6" creationId="{54CDFCB7-2F1F-36AD-6226-F17CB9E4D47B}"/>
          </ac:picMkLst>
        </pc:picChg>
        <pc:picChg chg="add mod">
          <ac:chgData name="tariu Main" userId="7d83114226db9beb" providerId="LiveId" clId="{C96C853A-734B-4686-9AC3-73A1DA0A9533}" dt="2023-12-08T18:48:02.476" v="3807" actId="1037"/>
          <ac:picMkLst>
            <pc:docMk/>
            <pc:sldMk cId="2732104736" sldId="518"/>
            <ac:picMk id="7" creationId="{B4EEF588-A4DD-EA89-FE14-84FA387DA4D1}"/>
          </ac:picMkLst>
        </pc:picChg>
        <pc:picChg chg="del">
          <ac:chgData name="tariu Main" userId="7d83114226db9beb" providerId="LiveId" clId="{C96C853A-734B-4686-9AC3-73A1DA0A9533}" dt="2023-12-08T18:46:30.511" v="3737" actId="478"/>
          <ac:picMkLst>
            <pc:docMk/>
            <pc:sldMk cId="2732104736" sldId="518"/>
            <ac:picMk id="9" creationId="{FF3DC03F-6F9B-3E6B-8624-13792360A548}"/>
          </ac:picMkLst>
        </pc:picChg>
        <pc:picChg chg="add mod">
          <ac:chgData name="tariu Main" userId="7d83114226db9beb" providerId="LiveId" clId="{C96C853A-734B-4686-9AC3-73A1DA0A9533}" dt="2023-12-08T18:47:17.647" v="3753" actId="14100"/>
          <ac:picMkLst>
            <pc:docMk/>
            <pc:sldMk cId="2732104736" sldId="518"/>
            <ac:picMk id="11" creationId="{5DEAE089-443B-2136-F32F-35C0C3FBA877}"/>
          </ac:picMkLst>
        </pc:picChg>
        <pc:picChg chg="add mod modCrop">
          <ac:chgData name="tariu Main" userId="7d83114226db9beb" providerId="LiveId" clId="{C96C853A-734B-4686-9AC3-73A1DA0A9533}" dt="2023-12-08T18:48:36.917" v="3810" actId="1076"/>
          <ac:picMkLst>
            <pc:docMk/>
            <pc:sldMk cId="2732104736" sldId="518"/>
            <ac:picMk id="16" creationId="{3FEA0783-D361-862E-EBD4-DE70957174F4}"/>
          </ac:picMkLst>
        </pc:picChg>
      </pc:sldChg>
      <pc:sldChg chg="addSp modSp add mod">
        <pc:chgData name="tariu Main" userId="7d83114226db9beb" providerId="LiveId" clId="{C96C853A-734B-4686-9AC3-73A1DA0A9533}" dt="2023-12-08T18:51:01.715" v="3909" actId="20577"/>
        <pc:sldMkLst>
          <pc:docMk/>
          <pc:sldMk cId="2171134813" sldId="519"/>
        </pc:sldMkLst>
        <pc:spChg chg="mod">
          <ac:chgData name="tariu Main" userId="7d83114226db9beb" providerId="LiveId" clId="{C96C853A-734B-4686-9AC3-73A1DA0A9533}" dt="2023-12-08T18:51:01.715" v="3909" actId="20577"/>
          <ac:spMkLst>
            <pc:docMk/>
            <pc:sldMk cId="2171134813" sldId="519"/>
            <ac:spMk id="5" creationId="{D70E6B98-7A87-5654-2368-43C807401A67}"/>
          </ac:spMkLst>
        </pc:spChg>
        <pc:picChg chg="add mod">
          <ac:chgData name="tariu Main" userId="7d83114226db9beb" providerId="LiveId" clId="{C96C853A-734B-4686-9AC3-73A1DA0A9533}" dt="2023-12-08T18:49:07.979" v="3842" actId="1037"/>
          <ac:picMkLst>
            <pc:docMk/>
            <pc:sldMk cId="2171134813" sldId="519"/>
            <ac:picMk id="4" creationId="{7092D471-CD13-2EB3-2435-BD543559C3CF}"/>
          </ac:picMkLst>
        </pc:picChg>
        <pc:picChg chg="mod">
          <ac:chgData name="tariu Main" userId="7d83114226db9beb" providerId="LiveId" clId="{C96C853A-734B-4686-9AC3-73A1DA0A9533}" dt="2023-12-08T18:49:18.990" v="3844" actId="1038"/>
          <ac:picMkLst>
            <pc:docMk/>
            <pc:sldMk cId="2171134813" sldId="519"/>
            <ac:picMk id="11" creationId="{5DEAE089-443B-2136-F32F-35C0C3FBA877}"/>
          </ac:picMkLst>
        </pc:picChg>
        <pc:picChg chg="mod">
          <ac:chgData name="tariu Main" userId="7d83114226db9beb" providerId="LiveId" clId="{C96C853A-734B-4686-9AC3-73A1DA0A9533}" dt="2023-12-08T18:49:23.363" v="3845" actId="1076"/>
          <ac:picMkLst>
            <pc:docMk/>
            <pc:sldMk cId="2171134813" sldId="519"/>
            <ac:picMk id="16" creationId="{3FEA0783-D361-862E-EBD4-DE70957174F4}"/>
          </ac:picMkLst>
        </pc:picChg>
      </pc:sldChg>
      <pc:sldChg chg="addSp delSp modSp add mod">
        <pc:chgData name="tariu Main" userId="7d83114226db9beb" providerId="LiveId" clId="{C96C853A-734B-4686-9AC3-73A1DA0A9533}" dt="2023-12-08T18:52:24.574" v="3940" actId="478"/>
        <pc:sldMkLst>
          <pc:docMk/>
          <pc:sldMk cId="410021888" sldId="520"/>
        </pc:sldMkLst>
        <pc:spChg chg="mod">
          <ac:chgData name="tariu Main" userId="7d83114226db9beb" providerId="LiveId" clId="{C96C853A-734B-4686-9AC3-73A1DA0A9533}" dt="2023-12-08T18:50:53.043" v="3902" actId="20577"/>
          <ac:spMkLst>
            <pc:docMk/>
            <pc:sldMk cId="410021888" sldId="520"/>
            <ac:spMk id="5" creationId="{D70E6B98-7A87-5654-2368-43C807401A67}"/>
          </ac:spMkLst>
        </pc:spChg>
        <pc:picChg chg="del">
          <ac:chgData name="tariu Main" userId="7d83114226db9beb" providerId="LiveId" clId="{C96C853A-734B-4686-9AC3-73A1DA0A9533}" dt="2023-12-08T18:51:51.512" v="3931" actId="478"/>
          <ac:picMkLst>
            <pc:docMk/>
            <pc:sldMk cId="410021888" sldId="520"/>
            <ac:picMk id="4" creationId="{7092D471-CD13-2EB3-2435-BD543559C3CF}"/>
          </ac:picMkLst>
        </pc:picChg>
        <pc:picChg chg="add del mod">
          <ac:chgData name="tariu Main" userId="7d83114226db9beb" providerId="LiveId" clId="{C96C853A-734B-4686-9AC3-73A1DA0A9533}" dt="2023-12-08T18:50:26.044" v="3848" actId="478"/>
          <ac:picMkLst>
            <pc:docMk/>
            <pc:sldMk cId="410021888" sldId="520"/>
            <ac:picMk id="6" creationId="{8A29BDF1-33B8-7071-E6E4-99A17A2CC75C}"/>
          </ac:picMkLst>
        </pc:picChg>
        <pc:picChg chg="del">
          <ac:chgData name="tariu Main" userId="7d83114226db9beb" providerId="LiveId" clId="{C96C853A-734B-4686-9AC3-73A1DA0A9533}" dt="2023-12-08T18:51:49.471" v="3930" actId="478"/>
          <ac:picMkLst>
            <pc:docMk/>
            <pc:sldMk cId="410021888" sldId="520"/>
            <ac:picMk id="7" creationId="{B4EEF588-A4DD-EA89-FE14-84FA387DA4D1}"/>
          </ac:picMkLst>
        </pc:picChg>
        <pc:picChg chg="add mod">
          <ac:chgData name="tariu Main" userId="7d83114226db9beb" providerId="LiveId" clId="{C96C853A-734B-4686-9AC3-73A1DA0A9533}" dt="2023-12-08T18:51:59.172" v="3934" actId="14100"/>
          <ac:picMkLst>
            <pc:docMk/>
            <pc:sldMk cId="410021888" sldId="520"/>
            <ac:picMk id="10" creationId="{21F6F886-8752-4A1C-BDD8-CC65D22771B5}"/>
          </ac:picMkLst>
        </pc:picChg>
        <pc:picChg chg="del">
          <ac:chgData name="tariu Main" userId="7d83114226db9beb" providerId="LiveId" clId="{C96C853A-734B-4686-9AC3-73A1DA0A9533}" dt="2023-12-08T18:51:47.657" v="3929" actId="478"/>
          <ac:picMkLst>
            <pc:docMk/>
            <pc:sldMk cId="410021888" sldId="520"/>
            <ac:picMk id="11" creationId="{5DEAE089-443B-2136-F32F-35C0C3FBA877}"/>
          </ac:picMkLst>
        </pc:picChg>
        <pc:picChg chg="add del mod">
          <ac:chgData name="tariu Main" userId="7d83114226db9beb" providerId="LiveId" clId="{C96C853A-734B-4686-9AC3-73A1DA0A9533}" dt="2023-12-08T18:52:05.923" v="3936" actId="478"/>
          <ac:picMkLst>
            <pc:docMk/>
            <pc:sldMk cId="410021888" sldId="520"/>
            <ac:picMk id="13" creationId="{A33825A9-05A4-FBB2-2043-FD9499E13E53}"/>
          </ac:picMkLst>
        </pc:picChg>
        <pc:picChg chg="add del mod">
          <ac:chgData name="tariu Main" userId="7d83114226db9beb" providerId="LiveId" clId="{C96C853A-734B-4686-9AC3-73A1DA0A9533}" dt="2023-12-08T18:52:24.574" v="3940" actId="478"/>
          <ac:picMkLst>
            <pc:docMk/>
            <pc:sldMk cId="410021888" sldId="520"/>
            <ac:picMk id="15" creationId="{2B456DEE-31B1-D91B-BCDA-135C73D9F32E}"/>
          </ac:picMkLst>
        </pc:picChg>
        <pc:picChg chg="del">
          <ac:chgData name="tariu Main" userId="7d83114226db9beb" providerId="LiveId" clId="{C96C853A-734B-4686-9AC3-73A1DA0A9533}" dt="2023-12-08T18:51:53.192" v="3932" actId="478"/>
          <ac:picMkLst>
            <pc:docMk/>
            <pc:sldMk cId="410021888" sldId="520"/>
            <ac:picMk id="16" creationId="{3FEA0783-D361-862E-EBD4-DE70957174F4}"/>
          </ac:picMkLst>
        </pc:picChg>
      </pc:sldChg>
      <pc:sldChg chg="addSp delSp modSp add mod">
        <pc:chgData name="tariu Main" userId="7d83114226db9beb" providerId="LiveId" clId="{C96C853A-734B-4686-9AC3-73A1DA0A9533}" dt="2023-12-08T18:55:31.630" v="4074" actId="20577"/>
        <pc:sldMkLst>
          <pc:docMk/>
          <pc:sldMk cId="3196984259" sldId="521"/>
        </pc:sldMkLst>
        <pc:spChg chg="mod">
          <ac:chgData name="tariu Main" userId="7d83114226db9beb" providerId="LiveId" clId="{C96C853A-734B-4686-9AC3-73A1DA0A9533}" dt="2023-12-08T18:52:53.226" v="3954" actId="20577"/>
          <ac:spMkLst>
            <pc:docMk/>
            <pc:sldMk cId="3196984259" sldId="521"/>
            <ac:spMk id="5" creationId="{D70E6B98-7A87-5654-2368-43C807401A67}"/>
          </ac:spMkLst>
        </pc:spChg>
        <pc:spChg chg="add mod">
          <ac:chgData name="tariu Main" userId="7d83114226db9beb" providerId="LiveId" clId="{C96C853A-734B-4686-9AC3-73A1DA0A9533}" dt="2023-12-08T18:54:02.869" v="3986" actId="1076"/>
          <ac:spMkLst>
            <pc:docMk/>
            <pc:sldMk cId="3196984259" sldId="521"/>
            <ac:spMk id="6" creationId="{FCE285CF-9539-C8C5-41B3-196B662DC808}"/>
          </ac:spMkLst>
        </pc:spChg>
        <pc:spChg chg="add mod">
          <ac:chgData name="tariu Main" userId="7d83114226db9beb" providerId="LiveId" clId="{C96C853A-734B-4686-9AC3-73A1DA0A9533}" dt="2023-12-08T18:55:31.630" v="4074" actId="20577"/>
          <ac:spMkLst>
            <pc:docMk/>
            <pc:sldMk cId="3196984259" sldId="521"/>
            <ac:spMk id="7" creationId="{95E579FC-1353-E3B2-CF1F-17D122509181}"/>
          </ac:spMkLst>
        </pc:spChg>
        <pc:picChg chg="add mod">
          <ac:chgData name="tariu Main" userId="7d83114226db9beb" providerId="LiveId" clId="{C96C853A-734B-4686-9AC3-73A1DA0A9533}" dt="2023-12-08T18:53:25.526" v="3962" actId="1076"/>
          <ac:picMkLst>
            <pc:docMk/>
            <pc:sldMk cId="3196984259" sldId="521"/>
            <ac:picMk id="4" creationId="{A439B3A5-0A34-8CDB-9A8D-EDAE73017C03}"/>
          </ac:picMkLst>
        </pc:picChg>
        <pc:picChg chg="del">
          <ac:chgData name="tariu Main" userId="7d83114226db9beb" providerId="LiveId" clId="{C96C853A-734B-4686-9AC3-73A1DA0A9533}" dt="2023-12-08T18:52:56.087" v="3955" actId="478"/>
          <ac:picMkLst>
            <pc:docMk/>
            <pc:sldMk cId="3196984259" sldId="521"/>
            <ac:picMk id="10" creationId="{21F6F886-8752-4A1C-BDD8-CC65D22771B5}"/>
          </ac:picMkLst>
        </pc:picChg>
        <pc:picChg chg="add mod">
          <ac:chgData name="tariu Main" userId="7d83114226db9beb" providerId="LiveId" clId="{C96C853A-734B-4686-9AC3-73A1DA0A9533}" dt="2023-12-08T18:54:40.684" v="4022" actId="1076"/>
          <ac:picMkLst>
            <pc:docMk/>
            <pc:sldMk cId="3196984259" sldId="521"/>
            <ac:picMk id="11" creationId="{58B187B6-BA5A-FE03-D354-0931B59C5A1B}"/>
          </ac:picMkLst>
        </pc:picChg>
      </pc:sldChg>
      <pc:sldChg chg="addSp delSp modSp add mod">
        <pc:chgData name="tariu Main" userId="7d83114226db9beb" providerId="LiveId" clId="{C96C853A-734B-4686-9AC3-73A1DA0A9533}" dt="2023-12-08T18:59:18.466" v="4267" actId="1076"/>
        <pc:sldMkLst>
          <pc:docMk/>
          <pc:sldMk cId="3207003992" sldId="522"/>
        </pc:sldMkLst>
        <pc:spChg chg="mod">
          <ac:chgData name="tariu Main" userId="7d83114226db9beb" providerId="LiveId" clId="{C96C853A-734B-4686-9AC3-73A1DA0A9533}" dt="2023-12-08T18:55:01.579" v="4044" actId="20577"/>
          <ac:spMkLst>
            <pc:docMk/>
            <pc:sldMk cId="3207003992" sldId="522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18:55:17.913" v="4045" actId="478"/>
          <ac:spMkLst>
            <pc:docMk/>
            <pc:sldMk cId="3207003992" sldId="522"/>
            <ac:spMk id="6" creationId="{FCE285CF-9539-C8C5-41B3-196B662DC808}"/>
          </ac:spMkLst>
        </pc:spChg>
        <pc:spChg chg="del mod">
          <ac:chgData name="tariu Main" userId="7d83114226db9beb" providerId="LiveId" clId="{C96C853A-734B-4686-9AC3-73A1DA0A9533}" dt="2023-12-08T18:56:15.650" v="4164" actId="478"/>
          <ac:spMkLst>
            <pc:docMk/>
            <pc:sldMk cId="3207003992" sldId="522"/>
            <ac:spMk id="7" creationId="{95E579FC-1353-E3B2-CF1F-17D122509181}"/>
          </ac:spMkLst>
        </pc:spChg>
        <pc:spChg chg="add mod">
          <ac:chgData name="tariu Main" userId="7d83114226db9beb" providerId="LiveId" clId="{C96C853A-734B-4686-9AC3-73A1DA0A9533}" dt="2023-12-08T18:57:05.016" v="4211" actId="1076"/>
          <ac:spMkLst>
            <pc:docMk/>
            <pc:sldMk cId="3207003992" sldId="522"/>
            <ac:spMk id="10" creationId="{09434628-56D4-E7FE-7298-2B6E2C0E86ED}"/>
          </ac:spMkLst>
        </pc:spChg>
        <pc:spChg chg="add mod">
          <ac:chgData name="tariu Main" userId="7d83114226db9beb" providerId="LiveId" clId="{C96C853A-734B-4686-9AC3-73A1DA0A9533}" dt="2023-12-08T18:57:19.747" v="4230" actId="20577"/>
          <ac:spMkLst>
            <pc:docMk/>
            <pc:sldMk cId="3207003992" sldId="522"/>
            <ac:spMk id="12" creationId="{4004DD03-8CF4-2042-DA83-2C2F0A61E4F9}"/>
          </ac:spMkLst>
        </pc:spChg>
        <pc:picChg chg="mod">
          <ac:chgData name="tariu Main" userId="7d83114226db9beb" providerId="LiveId" clId="{C96C853A-734B-4686-9AC3-73A1DA0A9533}" dt="2023-12-08T18:56:18.962" v="4182" actId="1036"/>
          <ac:picMkLst>
            <pc:docMk/>
            <pc:sldMk cId="3207003992" sldId="522"/>
            <ac:picMk id="4" creationId="{A439B3A5-0A34-8CDB-9A8D-EDAE73017C03}"/>
          </ac:picMkLst>
        </pc:picChg>
        <pc:picChg chg="add mod">
          <ac:chgData name="tariu Main" userId="7d83114226db9beb" providerId="LiveId" clId="{C96C853A-734B-4686-9AC3-73A1DA0A9533}" dt="2023-12-08T18:56:40.835" v="4191" actId="1076"/>
          <ac:picMkLst>
            <pc:docMk/>
            <pc:sldMk cId="3207003992" sldId="522"/>
            <ac:picMk id="9" creationId="{3E730F72-61E8-D610-0FB7-49C2B1AE5069}"/>
          </ac:picMkLst>
        </pc:picChg>
        <pc:picChg chg="del">
          <ac:chgData name="tariu Main" userId="7d83114226db9beb" providerId="LiveId" clId="{C96C853A-734B-4686-9AC3-73A1DA0A9533}" dt="2023-12-08T18:56:26.578" v="4183" actId="478"/>
          <ac:picMkLst>
            <pc:docMk/>
            <pc:sldMk cId="3207003992" sldId="522"/>
            <ac:picMk id="11" creationId="{58B187B6-BA5A-FE03-D354-0931B59C5A1B}"/>
          </ac:picMkLst>
        </pc:picChg>
        <pc:picChg chg="add mod">
          <ac:chgData name="tariu Main" userId="7d83114226db9beb" providerId="LiveId" clId="{C96C853A-734B-4686-9AC3-73A1DA0A9533}" dt="2023-12-08T18:59:15.265" v="4266" actId="1076"/>
          <ac:picMkLst>
            <pc:docMk/>
            <pc:sldMk cId="3207003992" sldId="522"/>
            <ac:picMk id="18" creationId="{D46DD2CD-4B2B-AFB3-E84F-BDB7B015AA37}"/>
          </ac:picMkLst>
        </pc:picChg>
        <pc:picChg chg="add mod">
          <ac:chgData name="tariu Main" userId="7d83114226db9beb" providerId="LiveId" clId="{C96C853A-734B-4686-9AC3-73A1DA0A9533}" dt="2023-12-08T18:59:18.466" v="4267" actId="1076"/>
          <ac:picMkLst>
            <pc:docMk/>
            <pc:sldMk cId="3207003992" sldId="522"/>
            <ac:picMk id="19" creationId="{DC5B2206-22FB-1683-FB6D-7EFF19346AF2}"/>
          </ac:picMkLst>
        </pc:picChg>
        <pc:cxnChg chg="add mod">
          <ac:chgData name="tariu Main" userId="7d83114226db9beb" providerId="LiveId" clId="{C96C853A-734B-4686-9AC3-73A1DA0A9533}" dt="2023-12-08T18:57:31.021" v="4233" actId="14100"/>
          <ac:cxnSpMkLst>
            <pc:docMk/>
            <pc:sldMk cId="3207003992" sldId="522"/>
            <ac:cxnSpMk id="14" creationId="{16FD07A1-898C-779A-43E0-CFFEB586E35A}"/>
          </ac:cxnSpMkLst>
        </pc:cxnChg>
        <pc:cxnChg chg="add mod">
          <ac:chgData name="tariu Main" userId="7d83114226db9beb" providerId="LiveId" clId="{C96C853A-734B-4686-9AC3-73A1DA0A9533}" dt="2023-12-08T18:57:37.919" v="4236" actId="14100"/>
          <ac:cxnSpMkLst>
            <pc:docMk/>
            <pc:sldMk cId="3207003992" sldId="522"/>
            <ac:cxnSpMk id="16" creationId="{A89C4B31-462D-9157-F1F4-23CF9E5FAB7D}"/>
          </ac:cxnSpMkLst>
        </pc:cxnChg>
      </pc:sldChg>
      <pc:sldChg chg="addSp delSp modSp add mod">
        <pc:chgData name="tariu Main" userId="7d83114226db9beb" providerId="LiveId" clId="{C96C853A-734B-4686-9AC3-73A1DA0A9533}" dt="2023-12-08T19:01:53.915" v="4354" actId="1036"/>
        <pc:sldMkLst>
          <pc:docMk/>
          <pc:sldMk cId="322601460" sldId="523"/>
        </pc:sldMkLst>
        <pc:spChg chg="mod">
          <ac:chgData name="tariu Main" userId="7d83114226db9beb" providerId="LiveId" clId="{C96C853A-734B-4686-9AC3-73A1DA0A9533}" dt="2023-12-08T18:58:27.857" v="4251" actId="20577"/>
          <ac:spMkLst>
            <pc:docMk/>
            <pc:sldMk cId="322601460" sldId="523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18:58:41.586" v="4253" actId="478"/>
          <ac:spMkLst>
            <pc:docMk/>
            <pc:sldMk cId="322601460" sldId="523"/>
            <ac:spMk id="10" creationId="{09434628-56D4-E7FE-7298-2B6E2C0E86ED}"/>
          </ac:spMkLst>
        </pc:spChg>
        <pc:spChg chg="del">
          <ac:chgData name="tariu Main" userId="7d83114226db9beb" providerId="LiveId" clId="{C96C853A-734B-4686-9AC3-73A1DA0A9533}" dt="2023-12-08T18:58:41.586" v="4253" actId="478"/>
          <ac:spMkLst>
            <pc:docMk/>
            <pc:sldMk cId="322601460" sldId="523"/>
            <ac:spMk id="12" creationId="{4004DD03-8CF4-2042-DA83-2C2F0A61E4F9}"/>
          </ac:spMkLst>
        </pc:spChg>
        <pc:spChg chg="add del mod">
          <ac:chgData name="tariu Main" userId="7d83114226db9beb" providerId="LiveId" clId="{C96C853A-734B-4686-9AC3-73A1DA0A9533}" dt="2023-12-08T19:01:25.250" v="4303" actId="478"/>
          <ac:spMkLst>
            <pc:docMk/>
            <pc:sldMk cId="322601460" sldId="523"/>
            <ac:spMk id="13" creationId="{6E76DFAB-1378-E13B-85B5-B9C5177DFD55}"/>
          </ac:spMkLst>
        </pc:spChg>
        <pc:picChg chg="add del mod">
          <ac:chgData name="tariu Main" userId="7d83114226db9beb" providerId="LiveId" clId="{C96C853A-734B-4686-9AC3-73A1DA0A9533}" dt="2023-12-08T19:01:23.093" v="4302" actId="478"/>
          <ac:picMkLst>
            <pc:docMk/>
            <pc:sldMk cId="322601460" sldId="523"/>
            <ac:picMk id="6" creationId="{3C7A0A0C-7A0F-8B73-DB52-D2C62446052B}"/>
          </ac:picMkLst>
        </pc:picChg>
        <pc:picChg chg="del">
          <ac:chgData name="tariu Main" userId="7d83114226db9beb" providerId="LiveId" clId="{C96C853A-734B-4686-9AC3-73A1DA0A9533}" dt="2023-12-08T18:58:38.926" v="4252" actId="478"/>
          <ac:picMkLst>
            <pc:docMk/>
            <pc:sldMk cId="322601460" sldId="523"/>
            <ac:picMk id="9" creationId="{3E730F72-61E8-D610-0FB7-49C2B1AE5069}"/>
          </ac:picMkLst>
        </pc:picChg>
        <pc:picChg chg="add mod">
          <ac:chgData name="tariu Main" userId="7d83114226db9beb" providerId="LiveId" clId="{C96C853A-734B-4686-9AC3-73A1DA0A9533}" dt="2023-12-08T19:01:31.312" v="4336" actId="1035"/>
          <ac:picMkLst>
            <pc:docMk/>
            <pc:sldMk cId="322601460" sldId="523"/>
            <ac:picMk id="11" creationId="{E9B2AB48-87DA-8668-90F3-BD6C44CAA20C}"/>
          </ac:picMkLst>
        </pc:picChg>
        <pc:picChg chg="add mod">
          <ac:chgData name="tariu Main" userId="7d83114226db9beb" providerId="LiveId" clId="{C96C853A-734B-4686-9AC3-73A1DA0A9533}" dt="2023-12-08T19:01:53.915" v="4354" actId="1036"/>
          <ac:picMkLst>
            <pc:docMk/>
            <pc:sldMk cId="322601460" sldId="523"/>
            <ac:picMk id="17" creationId="{7626B5A4-C139-7DB1-9F1E-89C2A292278E}"/>
          </ac:picMkLst>
        </pc:picChg>
        <pc:cxnChg chg="del">
          <ac:chgData name="tariu Main" userId="7d83114226db9beb" providerId="LiveId" clId="{C96C853A-734B-4686-9AC3-73A1DA0A9533}" dt="2023-12-08T18:58:41.586" v="4253" actId="478"/>
          <ac:cxnSpMkLst>
            <pc:docMk/>
            <pc:sldMk cId="322601460" sldId="523"/>
            <ac:cxnSpMk id="14" creationId="{16FD07A1-898C-779A-43E0-CFFEB586E35A}"/>
          </ac:cxnSpMkLst>
        </pc:cxnChg>
        <pc:cxnChg chg="del">
          <ac:chgData name="tariu Main" userId="7d83114226db9beb" providerId="LiveId" clId="{C96C853A-734B-4686-9AC3-73A1DA0A9533}" dt="2023-12-08T18:58:41.586" v="4253" actId="478"/>
          <ac:cxnSpMkLst>
            <pc:docMk/>
            <pc:sldMk cId="322601460" sldId="523"/>
            <ac:cxnSpMk id="16" creationId="{A89C4B31-462D-9157-F1F4-23CF9E5FAB7D}"/>
          </ac:cxnSpMkLst>
        </pc:cxnChg>
      </pc:sldChg>
      <pc:sldChg chg="modSp add mod">
        <pc:chgData name="tariu Main" userId="7d83114226db9beb" providerId="LiveId" clId="{C96C853A-734B-4686-9AC3-73A1DA0A9533}" dt="2023-12-08T19:23:08.393" v="4425" actId="20577"/>
        <pc:sldMkLst>
          <pc:docMk/>
          <pc:sldMk cId="4039381808" sldId="524"/>
        </pc:sldMkLst>
        <pc:spChg chg="mod">
          <ac:chgData name="tariu Main" userId="7d83114226db9beb" providerId="LiveId" clId="{C96C853A-734B-4686-9AC3-73A1DA0A9533}" dt="2023-12-08T19:23:08.393" v="4425" actId="20577"/>
          <ac:spMkLst>
            <pc:docMk/>
            <pc:sldMk cId="4039381808" sldId="524"/>
            <ac:spMk id="2" creationId="{0119224B-FA47-8559-DF55-8900027303DB}"/>
          </ac:spMkLst>
        </pc:spChg>
      </pc:sldChg>
      <pc:sldChg chg="addSp delSp modSp add mod">
        <pc:chgData name="tariu Main" userId="7d83114226db9beb" providerId="LiveId" clId="{C96C853A-734B-4686-9AC3-73A1DA0A9533}" dt="2023-12-08T19:26:50.144" v="4512" actId="1076"/>
        <pc:sldMkLst>
          <pc:docMk/>
          <pc:sldMk cId="1203363396" sldId="525"/>
        </pc:sldMkLst>
        <pc:spChg chg="mod">
          <ac:chgData name="tariu Main" userId="7d83114226db9beb" providerId="LiveId" clId="{C96C853A-734B-4686-9AC3-73A1DA0A9533}" dt="2023-12-08T19:24:20.104" v="4442" actId="20577"/>
          <ac:spMkLst>
            <pc:docMk/>
            <pc:sldMk cId="1203363396" sldId="525"/>
            <ac:spMk id="5" creationId="{D70E6B98-7A87-5654-2368-43C807401A67}"/>
          </ac:spMkLst>
        </pc:spChg>
        <pc:spChg chg="add mod">
          <ac:chgData name="tariu Main" userId="7d83114226db9beb" providerId="LiveId" clId="{C96C853A-734B-4686-9AC3-73A1DA0A9533}" dt="2023-12-08T19:26:50.144" v="4512" actId="1076"/>
          <ac:spMkLst>
            <pc:docMk/>
            <pc:sldMk cId="1203363396" sldId="525"/>
            <ac:spMk id="7" creationId="{A59F0718-E0BF-9A7F-CB22-A4C2F07DAC01}"/>
          </ac:spMkLst>
        </pc:spChg>
        <pc:picChg chg="del mod">
          <ac:chgData name="tariu Main" userId="7d83114226db9beb" providerId="LiveId" clId="{C96C853A-734B-4686-9AC3-73A1DA0A9533}" dt="2023-12-08T19:07:52.377" v="4389" actId="478"/>
          <ac:picMkLst>
            <pc:docMk/>
            <pc:sldMk cId="1203363396" sldId="525"/>
            <ac:picMk id="4" creationId="{A439B3A5-0A34-8CDB-9A8D-EDAE73017C03}"/>
          </ac:picMkLst>
        </pc:picChg>
        <pc:picChg chg="add mod">
          <ac:chgData name="tariu Main" userId="7d83114226db9beb" providerId="LiveId" clId="{C96C853A-734B-4686-9AC3-73A1DA0A9533}" dt="2023-12-08T19:24:09.142" v="4432" actId="14100"/>
          <ac:picMkLst>
            <pc:docMk/>
            <pc:sldMk cId="1203363396" sldId="525"/>
            <ac:picMk id="6" creationId="{33E1B8A9-E9B3-4741-6B41-5246083DD618}"/>
          </ac:picMkLst>
        </pc:picChg>
        <pc:picChg chg="del">
          <ac:chgData name="tariu Main" userId="7d83114226db9beb" providerId="LiveId" clId="{C96C853A-734B-4686-9AC3-73A1DA0A9533}" dt="2023-12-08T19:07:50.546" v="4387" actId="478"/>
          <ac:picMkLst>
            <pc:docMk/>
            <pc:sldMk cId="1203363396" sldId="525"/>
            <ac:picMk id="11" creationId="{E9B2AB48-87DA-8668-90F3-BD6C44CAA20C}"/>
          </ac:picMkLst>
        </pc:picChg>
        <pc:picChg chg="del">
          <ac:chgData name="tariu Main" userId="7d83114226db9beb" providerId="LiveId" clId="{C96C853A-734B-4686-9AC3-73A1DA0A9533}" dt="2023-12-08T19:07:48.567" v="4386" actId="478"/>
          <ac:picMkLst>
            <pc:docMk/>
            <pc:sldMk cId="1203363396" sldId="525"/>
            <ac:picMk id="17" creationId="{7626B5A4-C139-7DB1-9F1E-89C2A292278E}"/>
          </ac:picMkLst>
        </pc:picChg>
      </pc:sldChg>
      <pc:sldChg chg="addSp delSp modSp add mod">
        <pc:chgData name="tariu Main" userId="7d83114226db9beb" providerId="LiveId" clId="{C96C853A-734B-4686-9AC3-73A1DA0A9533}" dt="2023-12-08T19:27:28.688" v="4536" actId="1076"/>
        <pc:sldMkLst>
          <pc:docMk/>
          <pc:sldMk cId="1852040308" sldId="526"/>
        </pc:sldMkLst>
        <pc:spChg chg="mod">
          <ac:chgData name="tariu Main" userId="7d83114226db9beb" providerId="LiveId" clId="{C96C853A-734B-4686-9AC3-73A1DA0A9533}" dt="2023-12-08T19:27:02.045" v="4526" actId="20577"/>
          <ac:spMkLst>
            <pc:docMk/>
            <pc:sldMk cId="1852040308" sldId="526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19:27:05.994" v="4528" actId="478"/>
          <ac:spMkLst>
            <pc:docMk/>
            <pc:sldMk cId="1852040308" sldId="526"/>
            <ac:spMk id="7" creationId="{A59F0718-E0BF-9A7F-CB22-A4C2F07DAC01}"/>
          </ac:spMkLst>
        </pc:spChg>
        <pc:picChg chg="add mod">
          <ac:chgData name="tariu Main" userId="7d83114226db9beb" providerId="LiveId" clId="{C96C853A-734B-4686-9AC3-73A1DA0A9533}" dt="2023-12-08T19:27:16.936" v="4533" actId="1076"/>
          <ac:picMkLst>
            <pc:docMk/>
            <pc:sldMk cId="1852040308" sldId="526"/>
            <ac:picMk id="4" creationId="{6A784081-69F0-15D1-3790-60FC987F4102}"/>
          </ac:picMkLst>
        </pc:picChg>
        <pc:picChg chg="del">
          <ac:chgData name="tariu Main" userId="7d83114226db9beb" providerId="LiveId" clId="{C96C853A-734B-4686-9AC3-73A1DA0A9533}" dt="2023-12-08T19:27:04.223" v="4527" actId="478"/>
          <ac:picMkLst>
            <pc:docMk/>
            <pc:sldMk cId="1852040308" sldId="526"/>
            <ac:picMk id="6" creationId="{33E1B8A9-E9B3-4741-6B41-5246083DD618}"/>
          </ac:picMkLst>
        </pc:picChg>
        <pc:picChg chg="add mod">
          <ac:chgData name="tariu Main" userId="7d83114226db9beb" providerId="LiveId" clId="{C96C853A-734B-4686-9AC3-73A1DA0A9533}" dt="2023-12-08T19:27:28.688" v="4536" actId="1076"/>
          <ac:picMkLst>
            <pc:docMk/>
            <pc:sldMk cId="1852040308" sldId="526"/>
            <ac:picMk id="10" creationId="{C4946C28-E14A-B71B-E0B4-E067DDA67975}"/>
          </ac:picMkLst>
        </pc:picChg>
      </pc:sldChg>
      <pc:sldChg chg="addSp modSp add mod">
        <pc:chgData name="tariu Main" userId="7d83114226db9beb" providerId="LiveId" clId="{C96C853A-734B-4686-9AC3-73A1DA0A9533}" dt="2023-12-08T19:28:53.078" v="4556" actId="1076"/>
        <pc:sldMkLst>
          <pc:docMk/>
          <pc:sldMk cId="1712864036" sldId="527"/>
        </pc:sldMkLst>
        <pc:picChg chg="add mod">
          <ac:chgData name="tariu Main" userId="7d83114226db9beb" providerId="LiveId" clId="{C96C853A-734B-4686-9AC3-73A1DA0A9533}" dt="2023-12-08T19:28:53.078" v="4556" actId="1076"/>
          <ac:picMkLst>
            <pc:docMk/>
            <pc:sldMk cId="1712864036" sldId="527"/>
            <ac:picMk id="6" creationId="{8D4713E7-FCC4-CC77-5A43-903C0C278135}"/>
          </ac:picMkLst>
        </pc:picChg>
        <pc:picChg chg="mod">
          <ac:chgData name="tariu Main" userId="7d83114226db9beb" providerId="LiveId" clId="{C96C853A-734B-4686-9AC3-73A1DA0A9533}" dt="2023-12-08T19:28:14.122" v="4549" actId="1035"/>
          <ac:picMkLst>
            <pc:docMk/>
            <pc:sldMk cId="1712864036" sldId="527"/>
            <ac:picMk id="10" creationId="{C4946C28-E14A-B71B-E0B4-E067DDA67975}"/>
          </ac:picMkLst>
        </pc:picChg>
      </pc:sldChg>
      <pc:sldChg chg="addSp modSp add mod">
        <pc:chgData name="tariu Main" userId="7d83114226db9beb" providerId="LiveId" clId="{C96C853A-734B-4686-9AC3-73A1DA0A9533}" dt="2023-12-08T19:29:43.869" v="4572" actId="1076"/>
        <pc:sldMkLst>
          <pc:docMk/>
          <pc:sldMk cId="4208120973" sldId="528"/>
        </pc:sldMkLst>
        <pc:picChg chg="mod">
          <ac:chgData name="tariu Main" userId="7d83114226db9beb" providerId="LiveId" clId="{C96C853A-734B-4686-9AC3-73A1DA0A9533}" dt="2023-12-08T19:29:04.051" v="4560" actId="1076"/>
          <ac:picMkLst>
            <pc:docMk/>
            <pc:sldMk cId="4208120973" sldId="528"/>
            <ac:picMk id="6" creationId="{8D4713E7-FCC4-CC77-5A43-903C0C278135}"/>
          </ac:picMkLst>
        </pc:picChg>
        <pc:picChg chg="add mod">
          <ac:chgData name="tariu Main" userId="7d83114226db9beb" providerId="LiveId" clId="{C96C853A-734B-4686-9AC3-73A1DA0A9533}" dt="2023-12-08T19:29:29.305" v="4566" actId="1076"/>
          <ac:picMkLst>
            <pc:docMk/>
            <pc:sldMk cId="4208120973" sldId="528"/>
            <ac:picMk id="7" creationId="{785BC521-61D0-5B0A-7CEF-830C3F416A9E}"/>
          </ac:picMkLst>
        </pc:picChg>
        <pc:picChg chg="add mod">
          <ac:chgData name="tariu Main" userId="7d83114226db9beb" providerId="LiveId" clId="{C96C853A-734B-4686-9AC3-73A1DA0A9533}" dt="2023-12-08T19:29:43.869" v="4572" actId="1076"/>
          <ac:picMkLst>
            <pc:docMk/>
            <pc:sldMk cId="4208120973" sldId="528"/>
            <ac:picMk id="11" creationId="{C535FBCD-7100-5B3F-6547-6E4608069B1D}"/>
          </ac:picMkLst>
        </pc:picChg>
      </pc:sldChg>
      <pc:sldChg chg="add del">
        <pc:chgData name="tariu Main" userId="7d83114226db9beb" providerId="LiveId" clId="{C96C853A-734B-4686-9AC3-73A1DA0A9533}" dt="2023-12-08T19:29:51.300" v="4574" actId="47"/>
        <pc:sldMkLst>
          <pc:docMk/>
          <pc:sldMk cId="2631005252" sldId="529"/>
        </pc:sldMkLst>
      </pc:sldChg>
      <pc:sldChg chg="addSp modSp add mod">
        <pc:chgData name="tariu Main" userId="7d83114226db9beb" providerId="LiveId" clId="{C96C853A-734B-4686-9AC3-73A1DA0A9533}" dt="2023-12-08T19:30:50.432" v="4593" actId="962"/>
        <pc:sldMkLst>
          <pc:docMk/>
          <pc:sldMk cId="3546710750" sldId="530"/>
        </pc:sldMkLst>
        <pc:picChg chg="mod">
          <ac:chgData name="tariu Main" userId="7d83114226db9beb" providerId="LiveId" clId="{C96C853A-734B-4686-9AC3-73A1DA0A9533}" dt="2023-12-08T19:30:29.043" v="4588" actId="1037"/>
          <ac:picMkLst>
            <pc:docMk/>
            <pc:sldMk cId="3546710750" sldId="530"/>
            <ac:picMk id="7" creationId="{785BC521-61D0-5B0A-7CEF-830C3F416A9E}"/>
          </ac:picMkLst>
        </pc:picChg>
        <pc:picChg chg="add mod">
          <ac:chgData name="tariu Main" userId="7d83114226db9beb" providerId="LiveId" clId="{C96C853A-734B-4686-9AC3-73A1DA0A9533}" dt="2023-12-08T19:30:50.432" v="4593" actId="962"/>
          <ac:picMkLst>
            <pc:docMk/>
            <pc:sldMk cId="3546710750" sldId="530"/>
            <ac:picMk id="9" creationId="{6686D6F5-E342-9C26-3BE9-93F71916504F}"/>
          </ac:picMkLst>
        </pc:picChg>
        <pc:picChg chg="mod">
          <ac:chgData name="tariu Main" userId="7d83114226db9beb" providerId="LiveId" clId="{C96C853A-734B-4686-9AC3-73A1DA0A9533}" dt="2023-12-08T19:30:20.725" v="4583" actId="14100"/>
          <ac:picMkLst>
            <pc:docMk/>
            <pc:sldMk cId="3546710750" sldId="530"/>
            <ac:picMk id="11" creationId="{C535FBCD-7100-5B3F-6547-6E4608069B1D}"/>
          </ac:picMkLst>
        </pc:picChg>
      </pc:sldChg>
      <pc:sldChg chg="addSp modSp add mod">
        <pc:chgData name="tariu Main" userId="7d83114226db9beb" providerId="LiveId" clId="{C96C853A-734B-4686-9AC3-73A1DA0A9533}" dt="2023-12-08T19:31:36.776" v="4604" actId="1076"/>
        <pc:sldMkLst>
          <pc:docMk/>
          <pc:sldMk cId="1426295953" sldId="531"/>
        </pc:sldMkLst>
        <pc:picChg chg="mod">
          <ac:chgData name="tariu Main" userId="7d83114226db9beb" providerId="LiveId" clId="{C96C853A-734B-4686-9AC3-73A1DA0A9533}" dt="2023-12-08T19:31:21.912" v="4598" actId="14100"/>
          <ac:picMkLst>
            <pc:docMk/>
            <pc:sldMk cId="1426295953" sldId="531"/>
            <ac:picMk id="9" creationId="{6686D6F5-E342-9C26-3BE9-93F71916504F}"/>
          </ac:picMkLst>
        </pc:picChg>
        <pc:picChg chg="add mod">
          <ac:chgData name="tariu Main" userId="7d83114226db9beb" providerId="LiveId" clId="{C96C853A-734B-4686-9AC3-73A1DA0A9533}" dt="2023-12-08T19:31:36.776" v="4604" actId="1076"/>
          <ac:picMkLst>
            <pc:docMk/>
            <pc:sldMk cId="1426295953" sldId="531"/>
            <ac:picMk id="12" creationId="{C2E0AAC5-BC07-59B5-C4A3-00EF75F0D051}"/>
          </ac:picMkLst>
        </pc:picChg>
      </pc:sldChg>
      <pc:sldChg chg="add del">
        <pc:chgData name="tariu Main" userId="7d83114226db9beb" providerId="LiveId" clId="{C96C853A-734B-4686-9AC3-73A1DA0A9533}" dt="2023-12-08T19:32:02.432" v="4615" actId="47"/>
        <pc:sldMkLst>
          <pc:docMk/>
          <pc:sldMk cId="3271253303" sldId="532"/>
        </pc:sldMkLst>
      </pc:sldChg>
      <pc:sldChg chg="addSp delSp modSp add mod">
        <pc:chgData name="tariu Main" userId="7d83114226db9beb" providerId="LiveId" clId="{C96C853A-734B-4686-9AC3-73A1DA0A9533}" dt="2023-12-08T19:38:55.904" v="4658" actId="478"/>
        <pc:sldMkLst>
          <pc:docMk/>
          <pc:sldMk cId="3131312480" sldId="533"/>
        </pc:sldMkLst>
        <pc:spChg chg="add del mod">
          <ac:chgData name="tariu Main" userId="7d83114226db9beb" providerId="LiveId" clId="{C96C853A-734B-4686-9AC3-73A1DA0A9533}" dt="2023-12-08T19:38:55.904" v="4658" actId="478"/>
          <ac:spMkLst>
            <pc:docMk/>
            <pc:sldMk cId="3131312480" sldId="533"/>
            <ac:spMk id="3" creationId="{54AC490A-F5C1-931C-6932-3B92E913EA09}"/>
          </ac:spMkLst>
        </pc:spChg>
        <pc:picChg chg="mod">
          <ac:chgData name="tariu Main" userId="7d83114226db9beb" providerId="LiveId" clId="{C96C853A-734B-4686-9AC3-73A1DA0A9533}" dt="2023-12-08T19:32:00.172" v="4614" actId="1036"/>
          <ac:picMkLst>
            <pc:docMk/>
            <pc:sldMk cId="3131312480" sldId="533"/>
            <ac:picMk id="12" creationId="{C2E0AAC5-BC07-59B5-C4A3-00EF75F0D051}"/>
          </ac:picMkLst>
        </pc:picChg>
      </pc:sldChg>
      <pc:sldChg chg="addSp delSp modSp add mod modAnim">
        <pc:chgData name="tariu Main" userId="7d83114226db9beb" providerId="LiveId" clId="{C96C853A-734B-4686-9AC3-73A1DA0A9533}" dt="2023-12-08T20:02:34.961" v="4851"/>
        <pc:sldMkLst>
          <pc:docMk/>
          <pc:sldMk cId="2870892492" sldId="534"/>
        </pc:sldMkLst>
        <pc:spChg chg="add del mod">
          <ac:chgData name="tariu Main" userId="7d83114226db9beb" providerId="LiveId" clId="{C96C853A-734B-4686-9AC3-73A1DA0A9533}" dt="2023-12-08T19:37:01.662" v="4635" actId="478"/>
          <ac:spMkLst>
            <pc:docMk/>
            <pc:sldMk cId="2870892492" sldId="534"/>
            <ac:spMk id="14" creationId="{CA02C185-E0ED-E8CC-BBED-242B6E82414E}"/>
          </ac:spMkLst>
        </pc:spChg>
        <pc:spChg chg="add mod">
          <ac:chgData name="tariu Main" userId="7d83114226db9beb" providerId="LiveId" clId="{C96C853A-734B-4686-9AC3-73A1DA0A9533}" dt="2023-12-08T19:42:25.087" v="4676" actId="113"/>
          <ac:spMkLst>
            <pc:docMk/>
            <pc:sldMk cId="2870892492" sldId="534"/>
            <ac:spMk id="15" creationId="{01F50179-F40B-0055-4A70-2B7D29CA453D}"/>
          </ac:spMkLst>
        </pc:spChg>
        <pc:spChg chg="add del mod">
          <ac:chgData name="tariu Main" userId="7d83114226db9beb" providerId="LiveId" clId="{C96C853A-734B-4686-9AC3-73A1DA0A9533}" dt="2023-12-08T19:42:23.465" v="4675"/>
          <ac:spMkLst>
            <pc:docMk/>
            <pc:sldMk cId="2870892492" sldId="534"/>
            <ac:spMk id="16" creationId="{671A3060-6114-CFDF-B61A-9F763D3CD469}"/>
          </ac:spMkLst>
        </pc:spChg>
        <pc:picChg chg="del">
          <ac:chgData name="tariu Main" userId="7d83114226db9beb" providerId="LiveId" clId="{C96C853A-734B-4686-9AC3-73A1DA0A9533}" dt="2023-12-08T19:35:47.010" v="4617" actId="478"/>
          <ac:picMkLst>
            <pc:docMk/>
            <pc:sldMk cId="2870892492" sldId="534"/>
            <ac:picMk id="4" creationId="{6A784081-69F0-15D1-3790-60FC987F4102}"/>
          </ac:picMkLst>
        </pc:picChg>
        <pc:picChg chg="del">
          <ac:chgData name="tariu Main" userId="7d83114226db9beb" providerId="LiveId" clId="{C96C853A-734B-4686-9AC3-73A1DA0A9533}" dt="2023-12-08T19:35:51.055" v="4619" actId="478"/>
          <ac:picMkLst>
            <pc:docMk/>
            <pc:sldMk cId="2870892492" sldId="534"/>
            <ac:picMk id="6" creationId="{8D4713E7-FCC4-CC77-5A43-903C0C278135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7" creationId="{785BC521-61D0-5B0A-7CEF-830C3F416A9E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9" creationId="{6686D6F5-E342-9C26-3BE9-93F71916504F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10" creationId="{C4946C28-E14A-B71B-E0B4-E067DDA67975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11" creationId="{C535FBCD-7100-5B3F-6547-6E4608069B1D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12" creationId="{C2E0AAC5-BC07-59B5-C4A3-00EF75F0D051}"/>
          </ac:picMkLst>
        </pc:picChg>
        <pc:picChg chg="add mod">
          <ac:chgData name="tariu Main" userId="7d83114226db9beb" providerId="LiveId" clId="{C96C853A-734B-4686-9AC3-73A1DA0A9533}" dt="2023-12-08T19:36:51.383" v="4633" actId="1076"/>
          <ac:picMkLst>
            <pc:docMk/>
            <pc:sldMk cId="2870892492" sldId="534"/>
            <ac:picMk id="13" creationId="{EB7C8501-720A-B221-AFCC-E60795C9BEFC}"/>
          </ac:picMkLst>
        </pc:picChg>
      </pc:sldChg>
      <pc:sldChg chg="modSp add mod">
        <pc:chgData name="tariu Main" userId="7d83114226db9beb" providerId="LiveId" clId="{C96C853A-734B-4686-9AC3-73A1DA0A9533}" dt="2023-12-08T19:54:34.104" v="4765" actId="20577"/>
        <pc:sldMkLst>
          <pc:docMk/>
          <pc:sldMk cId="1257369743" sldId="535"/>
        </pc:sldMkLst>
        <pc:spChg chg="mod">
          <ac:chgData name="tariu Main" userId="7d83114226db9beb" providerId="LiveId" clId="{C96C853A-734B-4686-9AC3-73A1DA0A9533}" dt="2023-12-08T19:54:34.104" v="4765" actId="20577"/>
          <ac:spMkLst>
            <pc:docMk/>
            <pc:sldMk cId="1257369743" sldId="535"/>
            <ac:spMk id="2" creationId="{0119224B-FA47-8559-DF55-8900027303DB}"/>
          </ac:spMkLst>
        </pc:spChg>
      </pc:sldChg>
      <pc:sldChg chg="addSp delSp modSp add mod modAnim">
        <pc:chgData name="tariu Main" userId="7d83114226db9beb" providerId="LiveId" clId="{C96C853A-734B-4686-9AC3-73A1DA0A9533}" dt="2023-12-08T20:28:04.800" v="5278" actId="1076"/>
        <pc:sldMkLst>
          <pc:docMk/>
          <pc:sldMk cId="1099100398" sldId="536"/>
        </pc:sldMkLst>
        <pc:spChg chg="add mod">
          <ac:chgData name="tariu Main" userId="7d83114226db9beb" providerId="LiveId" clId="{C96C853A-734B-4686-9AC3-73A1DA0A9533}" dt="2023-12-08T20:27:11.876" v="5192" actId="1076"/>
          <ac:spMkLst>
            <pc:docMk/>
            <pc:sldMk cId="1099100398" sldId="536"/>
            <ac:spMk id="3" creationId="{EC2B66BE-444E-A1D3-F437-5CAD4EFF8302}"/>
          </ac:spMkLst>
        </pc:spChg>
        <pc:spChg chg="add mod">
          <ac:chgData name="tariu Main" userId="7d83114226db9beb" providerId="LiveId" clId="{C96C853A-734B-4686-9AC3-73A1DA0A9533}" dt="2023-12-08T20:27:16.049" v="5193" actId="1076"/>
          <ac:spMkLst>
            <pc:docMk/>
            <pc:sldMk cId="1099100398" sldId="536"/>
            <ac:spMk id="4" creationId="{2FD867E7-898B-78A0-FEF3-E8A9284D8865}"/>
          </ac:spMkLst>
        </pc:spChg>
        <pc:spChg chg="add del mod">
          <ac:chgData name="tariu Main" userId="7d83114226db9beb" providerId="LiveId" clId="{C96C853A-734B-4686-9AC3-73A1DA0A9533}" dt="2023-12-08T20:25:01.531" v="5154" actId="478"/>
          <ac:spMkLst>
            <pc:docMk/>
            <pc:sldMk cId="1099100398" sldId="536"/>
            <ac:spMk id="6" creationId="{093BBF49-325E-DD9D-2203-B1AD1D5E1AC5}"/>
          </ac:spMkLst>
        </pc:spChg>
        <pc:spChg chg="add del mod">
          <ac:chgData name="tariu Main" userId="7d83114226db9beb" providerId="LiveId" clId="{C96C853A-734B-4686-9AC3-73A1DA0A9533}" dt="2023-12-08T20:24:58.617" v="5153" actId="478"/>
          <ac:spMkLst>
            <pc:docMk/>
            <pc:sldMk cId="1099100398" sldId="536"/>
            <ac:spMk id="9" creationId="{2A1CE3F8-1DFB-E6C4-E96F-84B68D53F8DB}"/>
          </ac:spMkLst>
        </pc:spChg>
        <pc:spChg chg="add mod">
          <ac:chgData name="tariu Main" userId="7d83114226db9beb" providerId="LiveId" clId="{C96C853A-734B-4686-9AC3-73A1DA0A9533}" dt="2023-12-08T20:27:25.012" v="5194" actId="1076"/>
          <ac:spMkLst>
            <pc:docMk/>
            <pc:sldMk cId="1099100398" sldId="536"/>
            <ac:spMk id="10" creationId="{33B6E103-D2E7-C752-709E-ED6DC800386F}"/>
          </ac:spMkLst>
        </pc:spChg>
        <pc:spChg chg="add mod">
          <ac:chgData name="tariu Main" userId="7d83114226db9beb" providerId="LiveId" clId="{C96C853A-734B-4686-9AC3-73A1DA0A9533}" dt="2023-12-08T20:28:04.800" v="5278" actId="1076"/>
          <ac:spMkLst>
            <pc:docMk/>
            <pc:sldMk cId="1099100398" sldId="536"/>
            <ac:spMk id="11" creationId="{E2D0BF55-C6C0-4A21-E894-A7ADD4C6497B}"/>
          </ac:spMkLst>
        </pc:spChg>
        <pc:spChg chg="mod">
          <ac:chgData name="tariu Main" userId="7d83114226db9beb" providerId="LiveId" clId="{C96C853A-734B-4686-9AC3-73A1DA0A9533}" dt="2023-12-08T20:26:42.189" v="5186" actId="20577"/>
          <ac:spMkLst>
            <pc:docMk/>
            <pc:sldMk cId="1099100398" sldId="536"/>
            <ac:spMk id="15" creationId="{01F50179-F40B-0055-4A70-2B7D29CA453D}"/>
          </ac:spMkLst>
        </pc:spChg>
        <pc:picChg chg="mod">
          <ac:chgData name="tariu Main" userId="7d83114226db9beb" providerId="LiveId" clId="{C96C853A-734B-4686-9AC3-73A1DA0A9533}" dt="2023-12-08T20:27:04.261" v="5191" actId="14100"/>
          <ac:picMkLst>
            <pc:docMk/>
            <pc:sldMk cId="1099100398" sldId="536"/>
            <ac:picMk id="13" creationId="{EB7C8501-720A-B221-AFCC-E60795C9BEFC}"/>
          </ac:picMkLst>
        </pc:picChg>
      </pc:sldChg>
      <pc:sldMasterChg chg="modTransition modSldLayout">
        <pc:chgData name="tariu Main" userId="7d83114226db9beb" providerId="LiveId" clId="{C96C853A-734B-4686-9AC3-73A1DA0A9533}" dt="2023-12-08T07:33:03.953" v="3352"/>
        <pc:sldMasterMkLst>
          <pc:docMk/>
          <pc:sldMasterMk cId="3446197306" sldId="2147483733"/>
        </pc:sldMasterMkLst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564276924" sldId="2147483735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862530048" sldId="2147483736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61000241" sldId="2147483737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020813611" sldId="2147483738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549253533" sldId="2147483739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292733074" sldId="2147483740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907610444" sldId="2147483742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406699229" sldId="2147483743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88015766" sldId="2147483744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796646785" sldId="2147483745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655466873" sldId="2147483746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49278826" sldId="2147483747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420658599" sldId="2147483748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37611767" sldId="2147483749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1554462633" sldId="2147483750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058976830" sldId="214748375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81E2188A-CD17-4E3E-AB0E-7A5017BF1B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823D623-433B-4523-9829-805747DBC3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4483D4B-C83C-4B58-AA97-126E2CBD9871}" type="datetime1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2023/12/9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F2A1CC4-7C05-4403-B82F-FA1957CDFA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B9769E3-387F-4E51-9B72-40457A518A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7460E3B-D3A0-4EBC-BAC3-B01E8FF895A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01585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7T07:25:19.0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1,'4973'0,"-4951"0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6A37D618-A509-45FA-BF4A-D91C4E3B7021}" type="datetime1">
              <a:rPr lang="ja-JP" altLang="en-US" smtClean="0"/>
              <a:pPr/>
              <a:t>2023/12/9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noProof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0D0EDF81-139F-488C-872B-4720FBA6BF98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47072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1327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0975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2653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8018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082785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9085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59666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325089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51923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06989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03989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59878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614878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03349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99402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812193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97508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78570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80814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91897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88209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47670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990910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18656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75632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486341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82586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688466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44926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72670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055740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24425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2914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86208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92752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72038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698894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042368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03608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53020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738703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44561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49981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9136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78195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412313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67133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1308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53506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29804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96351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8140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39662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36023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7221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039695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784717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192251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8985710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513253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2916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28612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567355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759787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1820570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00903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465440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1430585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0704132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5194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061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3101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フリーフォーム:図形 8" descr="Tag=AccentColor&#10;Flavor=Light&#10;Target=Fill">
            <a:extLst>
              <a:ext uri="{FF2B5EF4-FFF2-40B4-BE49-F238E27FC236}">
                <a16:creationId xmlns:a16="http://schemas.microsoft.com/office/drawing/2014/main" id="{715158DF-2C56-472E-AC48-47E20552FA19}"/>
              </a:ext>
            </a:extLst>
          </p:cNvPr>
          <p:cNvSpPr/>
          <p:nvPr userDrawn="1"/>
        </p:nvSpPr>
        <p:spPr>
          <a:xfrm>
            <a:off x="-1" y="0"/>
            <a:ext cx="7824084" cy="6858000"/>
          </a:xfrm>
          <a:custGeom>
            <a:avLst/>
            <a:gdLst>
              <a:gd name="connsiteX0" fmla="*/ 0 w 7534656"/>
              <a:gd name="connsiteY0" fmla="*/ 0 h 6858000"/>
              <a:gd name="connsiteX1" fmla="*/ 234679 w 7534656"/>
              <a:gd name="connsiteY1" fmla="*/ 0 h 6858000"/>
              <a:gd name="connsiteX2" fmla="*/ 2022952 w 7534656"/>
              <a:gd name="connsiteY2" fmla="*/ 0 h 6858000"/>
              <a:gd name="connsiteX3" fmla="*/ 2238233 w 7534656"/>
              <a:gd name="connsiteY3" fmla="*/ 0 h 6858000"/>
              <a:gd name="connsiteX4" fmla="*/ 3114003 w 7534656"/>
              <a:gd name="connsiteY4" fmla="*/ 0 h 6858000"/>
              <a:gd name="connsiteX5" fmla="*/ 6526057 w 7534656"/>
              <a:gd name="connsiteY5" fmla="*/ 0 h 6858000"/>
              <a:gd name="connsiteX6" fmla="*/ 6223681 w 7534656"/>
              <a:gd name="connsiteY6" fmla="*/ 110269 h 6858000"/>
              <a:gd name="connsiteX7" fmla="*/ 6267294 w 7534656"/>
              <a:gd name="connsiteY7" fmla="*/ 135168 h 6858000"/>
              <a:gd name="connsiteX8" fmla="*/ 6528964 w 7534656"/>
              <a:gd name="connsiteY8" fmla="*/ 71141 h 6858000"/>
              <a:gd name="connsiteX9" fmla="*/ 6581298 w 7534656"/>
              <a:gd name="connsiteY9" fmla="*/ 88927 h 6858000"/>
              <a:gd name="connsiteX10" fmla="*/ 6555131 w 7534656"/>
              <a:gd name="connsiteY10" fmla="*/ 163625 h 6858000"/>
              <a:gd name="connsiteX11" fmla="*/ 6441741 w 7534656"/>
              <a:gd name="connsiteY11" fmla="*/ 192082 h 6858000"/>
              <a:gd name="connsiteX12" fmla="*/ 6264386 w 7534656"/>
              <a:gd name="connsiteY12" fmla="*/ 373491 h 6858000"/>
              <a:gd name="connsiteX13" fmla="*/ 6531872 w 7534656"/>
              <a:gd name="connsiteY13" fmla="*/ 352148 h 6858000"/>
              <a:gd name="connsiteX14" fmla="*/ 6578391 w 7534656"/>
              <a:gd name="connsiteY14" fmla="*/ 394834 h 6858000"/>
              <a:gd name="connsiteX15" fmla="*/ 6595836 w 7534656"/>
              <a:gd name="connsiteY15" fmla="*/ 451747 h 6858000"/>
              <a:gd name="connsiteX16" fmla="*/ 6674337 w 7534656"/>
              <a:gd name="connsiteY16" fmla="*/ 359262 h 6858000"/>
              <a:gd name="connsiteX17" fmla="*/ 6741209 w 7534656"/>
              <a:gd name="connsiteY17" fmla="*/ 334364 h 6858000"/>
              <a:gd name="connsiteX18" fmla="*/ 6761561 w 7534656"/>
              <a:gd name="connsiteY18" fmla="*/ 416176 h 6858000"/>
              <a:gd name="connsiteX19" fmla="*/ 6700505 w 7534656"/>
              <a:gd name="connsiteY19" fmla="*/ 505101 h 6858000"/>
              <a:gd name="connsiteX20" fmla="*/ 6537687 w 7534656"/>
              <a:gd name="connsiteY20" fmla="*/ 558458 h 6858000"/>
              <a:gd name="connsiteX21" fmla="*/ 6712134 w 7534656"/>
              <a:gd name="connsiteY21" fmla="*/ 558458 h 6858000"/>
              <a:gd name="connsiteX22" fmla="*/ 6912748 w 7534656"/>
              <a:gd name="connsiteY22" fmla="*/ 522887 h 6858000"/>
              <a:gd name="connsiteX23" fmla="*/ 7124992 w 7534656"/>
              <a:gd name="connsiteY23" fmla="*/ 533558 h 6858000"/>
              <a:gd name="connsiteX24" fmla="*/ 7325607 w 7534656"/>
              <a:gd name="connsiteY24" fmla="*/ 462417 h 6858000"/>
              <a:gd name="connsiteX25" fmla="*/ 7529129 w 7534656"/>
              <a:gd name="connsiteY25" fmla="*/ 465975 h 6858000"/>
              <a:gd name="connsiteX26" fmla="*/ 6627818 w 7534656"/>
              <a:gd name="connsiteY26" fmla="*/ 910606 h 6858000"/>
              <a:gd name="connsiteX27" fmla="*/ 6671430 w 7534656"/>
              <a:gd name="connsiteY27" fmla="*/ 921277 h 6858000"/>
              <a:gd name="connsiteX28" fmla="*/ 6729579 w 7534656"/>
              <a:gd name="connsiteY28" fmla="*/ 949734 h 6858000"/>
              <a:gd name="connsiteX29" fmla="*/ 6685967 w 7534656"/>
              <a:gd name="connsiteY29" fmla="*/ 1006647 h 6858000"/>
              <a:gd name="connsiteX30" fmla="*/ 6450463 w 7534656"/>
              <a:gd name="connsiteY30" fmla="*/ 1113358 h 6858000"/>
              <a:gd name="connsiteX31" fmla="*/ 6392314 w 7534656"/>
              <a:gd name="connsiteY31" fmla="*/ 1220069 h 6858000"/>
              <a:gd name="connsiteX32" fmla="*/ 6465001 w 7534656"/>
              <a:gd name="connsiteY32" fmla="*/ 1209399 h 6858000"/>
              <a:gd name="connsiteX33" fmla="*/ 6528964 w 7534656"/>
              <a:gd name="connsiteY33" fmla="*/ 1230741 h 6858000"/>
              <a:gd name="connsiteX34" fmla="*/ 6502798 w 7534656"/>
              <a:gd name="connsiteY34" fmla="*/ 1365909 h 6858000"/>
              <a:gd name="connsiteX35" fmla="*/ 6168440 w 7534656"/>
              <a:gd name="connsiteY35" fmla="*/ 1540204 h 6858000"/>
              <a:gd name="connsiteX36" fmla="*/ 6139366 w 7534656"/>
              <a:gd name="connsiteY36" fmla="*/ 1597117 h 6858000"/>
              <a:gd name="connsiteX37" fmla="*/ 6180070 w 7534656"/>
              <a:gd name="connsiteY37" fmla="*/ 1636245 h 6858000"/>
              <a:gd name="connsiteX38" fmla="*/ 6287645 w 7534656"/>
              <a:gd name="connsiteY38" fmla="*/ 1657587 h 6858000"/>
              <a:gd name="connsiteX39" fmla="*/ 6136458 w 7534656"/>
              <a:gd name="connsiteY39" fmla="*/ 1849668 h 6858000"/>
              <a:gd name="connsiteX40" fmla="*/ 6081216 w 7534656"/>
              <a:gd name="connsiteY40" fmla="*/ 1903025 h 6858000"/>
              <a:gd name="connsiteX41" fmla="*/ 5985270 w 7534656"/>
              <a:gd name="connsiteY41" fmla="*/ 1984836 h 6858000"/>
              <a:gd name="connsiteX42" fmla="*/ 5985270 w 7534656"/>
              <a:gd name="connsiteY42" fmla="*/ 2013292 h 6858000"/>
              <a:gd name="connsiteX43" fmla="*/ 6113198 w 7534656"/>
              <a:gd name="connsiteY43" fmla="*/ 2102219 h 6858000"/>
              <a:gd name="connsiteX44" fmla="*/ 6345795 w 7534656"/>
              <a:gd name="connsiteY44" fmla="*/ 2077320 h 6858000"/>
              <a:gd name="connsiteX45" fmla="*/ 6002715 w 7534656"/>
              <a:gd name="connsiteY45" fmla="*/ 2208931 h 6858000"/>
              <a:gd name="connsiteX46" fmla="*/ 7113363 w 7534656"/>
              <a:gd name="connsiteY46" fmla="*/ 1892353 h 6858000"/>
              <a:gd name="connsiteX47" fmla="*/ 7043584 w 7534656"/>
              <a:gd name="connsiteY47" fmla="*/ 1974165 h 6858000"/>
              <a:gd name="connsiteX48" fmla="*/ 6653985 w 7534656"/>
              <a:gd name="connsiteY48" fmla="*/ 2191146 h 6858000"/>
              <a:gd name="connsiteX49" fmla="*/ 6543502 w 7534656"/>
              <a:gd name="connsiteY49" fmla="*/ 2326314 h 6858000"/>
              <a:gd name="connsiteX50" fmla="*/ 6427203 w 7534656"/>
              <a:gd name="connsiteY50" fmla="*/ 2401012 h 6858000"/>
              <a:gd name="connsiteX51" fmla="*/ 6264386 w 7534656"/>
              <a:gd name="connsiteY51" fmla="*/ 2401012 h 6858000"/>
              <a:gd name="connsiteX52" fmla="*/ 6148088 w 7534656"/>
              <a:gd name="connsiteY52" fmla="*/ 2518395 h 6858000"/>
              <a:gd name="connsiteX53" fmla="*/ 6267294 w 7534656"/>
              <a:gd name="connsiteY53" fmla="*/ 2543294 h 6858000"/>
              <a:gd name="connsiteX54" fmla="*/ 6406851 w 7534656"/>
              <a:gd name="connsiteY54" fmla="*/ 2525509 h 6858000"/>
              <a:gd name="connsiteX55" fmla="*/ 6563854 w 7534656"/>
              <a:gd name="connsiteY55" fmla="*/ 2564636 h 6858000"/>
              <a:gd name="connsiteX56" fmla="*/ 6709227 w 7534656"/>
              <a:gd name="connsiteY56" fmla="*/ 2532623 h 6858000"/>
              <a:gd name="connsiteX57" fmla="*/ 6883674 w 7534656"/>
              <a:gd name="connsiteY57" fmla="*/ 2553965 h 6858000"/>
              <a:gd name="connsiteX58" fmla="*/ 6938916 w 7534656"/>
              <a:gd name="connsiteY58" fmla="*/ 2692689 h 6858000"/>
              <a:gd name="connsiteX59" fmla="*/ 6956360 w 7534656"/>
              <a:gd name="connsiteY59" fmla="*/ 2703362 h 6858000"/>
              <a:gd name="connsiteX60" fmla="*/ 7279088 w 7534656"/>
              <a:gd name="connsiteY60" fmla="*/ 2923898 h 6858000"/>
              <a:gd name="connsiteX61" fmla="*/ 7369219 w 7534656"/>
              <a:gd name="connsiteY61" fmla="*/ 2941684 h 6858000"/>
              <a:gd name="connsiteX62" fmla="*/ 6837155 w 7534656"/>
              <a:gd name="connsiteY62" fmla="*/ 3329402 h 6858000"/>
              <a:gd name="connsiteX63" fmla="*/ 7194772 w 7534656"/>
              <a:gd name="connsiteY63" fmla="*/ 3229805 h 6858000"/>
              <a:gd name="connsiteX64" fmla="*/ 7244198 w 7534656"/>
              <a:gd name="connsiteY64" fmla="*/ 3393429 h 6858000"/>
              <a:gd name="connsiteX65" fmla="*/ 7075566 w 7534656"/>
              <a:gd name="connsiteY65" fmla="*/ 3539269 h 6858000"/>
              <a:gd name="connsiteX66" fmla="*/ 7014509 w 7534656"/>
              <a:gd name="connsiteY66" fmla="*/ 3827390 h 6858000"/>
              <a:gd name="connsiteX67" fmla="*/ 7043584 w 7534656"/>
              <a:gd name="connsiteY67" fmla="*/ 4090612 h 6858000"/>
              <a:gd name="connsiteX68" fmla="*/ 7116270 w 7534656"/>
              <a:gd name="connsiteY68" fmla="*/ 4172424 h 6858000"/>
              <a:gd name="connsiteX69" fmla="*/ 7220938 w 7534656"/>
              <a:gd name="connsiteY69" fmla="*/ 4321821 h 6858000"/>
              <a:gd name="connsiteX70" fmla="*/ 7284903 w 7534656"/>
              <a:gd name="connsiteY70" fmla="*/ 4414305 h 6858000"/>
              <a:gd name="connsiteX71" fmla="*/ 7508777 w 7534656"/>
              <a:gd name="connsiteY71" fmla="*/ 4378734 h 6858000"/>
              <a:gd name="connsiteX72" fmla="*/ 7209309 w 7534656"/>
              <a:gd name="connsiteY72" fmla="*/ 4613499 h 6858000"/>
              <a:gd name="connsiteX73" fmla="*/ 7450627 w 7534656"/>
              <a:gd name="connsiteY73" fmla="*/ 4585042 h 6858000"/>
              <a:gd name="connsiteX74" fmla="*/ 7529129 w 7534656"/>
              <a:gd name="connsiteY74" fmla="*/ 4602828 h 6858000"/>
              <a:gd name="connsiteX75" fmla="*/ 7485517 w 7534656"/>
              <a:gd name="connsiteY75" fmla="*/ 4677526 h 6858000"/>
              <a:gd name="connsiteX76" fmla="*/ 7308162 w 7534656"/>
              <a:gd name="connsiteY76" fmla="*/ 4805580 h 6858000"/>
              <a:gd name="connsiteX77" fmla="*/ 6941823 w 7534656"/>
              <a:gd name="connsiteY77" fmla="*/ 5154171 h 6858000"/>
              <a:gd name="connsiteX78" fmla="*/ 7296533 w 7534656"/>
              <a:gd name="connsiteY78" fmla="*/ 4994104 h 6858000"/>
              <a:gd name="connsiteX79" fmla="*/ 6924378 w 7534656"/>
              <a:gd name="connsiteY79" fmla="*/ 5353367 h 6858000"/>
              <a:gd name="connsiteX80" fmla="*/ 6842970 w 7534656"/>
              <a:gd name="connsiteY80" fmla="*/ 5474306 h 6858000"/>
              <a:gd name="connsiteX81" fmla="*/ 6674337 w 7534656"/>
              <a:gd name="connsiteY81" fmla="*/ 5769542 h 6858000"/>
              <a:gd name="connsiteX82" fmla="*/ 6683059 w 7534656"/>
              <a:gd name="connsiteY82" fmla="*/ 5801555 h 6858000"/>
              <a:gd name="connsiteX83" fmla="*/ 6874952 w 7534656"/>
              <a:gd name="connsiteY83" fmla="*/ 5755314 h 6858000"/>
              <a:gd name="connsiteX84" fmla="*/ 6624910 w 7534656"/>
              <a:gd name="connsiteY84" fmla="*/ 6004307 h 6858000"/>
              <a:gd name="connsiteX85" fmla="*/ 6366147 w 7534656"/>
              <a:gd name="connsiteY85" fmla="*/ 6196388 h 6858000"/>
              <a:gd name="connsiteX86" fmla="*/ 6549317 w 7534656"/>
              <a:gd name="connsiteY86" fmla="*/ 6167932 h 6858000"/>
              <a:gd name="connsiteX87" fmla="*/ 6802265 w 7534656"/>
              <a:gd name="connsiteY87" fmla="*/ 6057663 h 6858000"/>
              <a:gd name="connsiteX88" fmla="*/ 6889489 w 7534656"/>
              <a:gd name="connsiteY88" fmla="*/ 6100347 h 6858000"/>
              <a:gd name="connsiteX89" fmla="*/ 6651077 w 7534656"/>
              <a:gd name="connsiteY89" fmla="*/ 6281757 h 6858000"/>
              <a:gd name="connsiteX90" fmla="*/ 6514427 w 7534656"/>
              <a:gd name="connsiteY90" fmla="*/ 6367127 h 6858000"/>
              <a:gd name="connsiteX91" fmla="*/ 6459185 w 7534656"/>
              <a:gd name="connsiteY91" fmla="*/ 6431153 h 6858000"/>
              <a:gd name="connsiteX92" fmla="*/ 6302183 w 7534656"/>
              <a:gd name="connsiteY92" fmla="*/ 6658805 h 6858000"/>
              <a:gd name="connsiteX93" fmla="*/ 5941659 w 7534656"/>
              <a:gd name="connsiteY93" fmla="*/ 6858000 h 6858000"/>
              <a:gd name="connsiteX94" fmla="*/ 3114003 w 7534656"/>
              <a:gd name="connsiteY94" fmla="*/ 6858000 h 6858000"/>
              <a:gd name="connsiteX95" fmla="*/ 2238233 w 7534656"/>
              <a:gd name="connsiteY95" fmla="*/ 6858000 h 6858000"/>
              <a:gd name="connsiteX96" fmla="*/ 2022952 w 7534656"/>
              <a:gd name="connsiteY96" fmla="*/ 6858000 h 6858000"/>
              <a:gd name="connsiteX97" fmla="*/ 234679 w 7534656"/>
              <a:gd name="connsiteY97" fmla="*/ 6858000 h 6858000"/>
              <a:gd name="connsiteX98" fmla="*/ 0 w 7534656"/>
              <a:gd name="connsiteY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534656" h="6858000">
                <a:moveTo>
                  <a:pt x="0" y="0"/>
                </a:moveTo>
                <a:lnTo>
                  <a:pt x="234679" y="0"/>
                </a:lnTo>
                <a:lnTo>
                  <a:pt x="2022952" y="0"/>
                </a:lnTo>
                <a:lnTo>
                  <a:pt x="2238233" y="0"/>
                </a:lnTo>
                <a:lnTo>
                  <a:pt x="3114003" y="0"/>
                </a:lnTo>
                <a:lnTo>
                  <a:pt x="6526057" y="0"/>
                </a:lnTo>
                <a:cubicBezTo>
                  <a:pt x="6424296" y="35571"/>
                  <a:pt x="6325442" y="78255"/>
                  <a:pt x="6223681" y="110269"/>
                </a:cubicBezTo>
                <a:cubicBezTo>
                  <a:pt x="6238219" y="145839"/>
                  <a:pt x="6252756" y="138725"/>
                  <a:pt x="6267294" y="135168"/>
                </a:cubicBezTo>
                <a:cubicBezTo>
                  <a:pt x="6354517" y="120941"/>
                  <a:pt x="6444648" y="110269"/>
                  <a:pt x="6528964" y="71141"/>
                </a:cubicBezTo>
                <a:cubicBezTo>
                  <a:pt x="6549317" y="64027"/>
                  <a:pt x="6572576" y="64027"/>
                  <a:pt x="6581298" y="88927"/>
                </a:cubicBezTo>
                <a:cubicBezTo>
                  <a:pt x="6595836" y="124497"/>
                  <a:pt x="6575484" y="145839"/>
                  <a:pt x="6555131" y="163625"/>
                </a:cubicBezTo>
                <a:cubicBezTo>
                  <a:pt x="6520242" y="195638"/>
                  <a:pt x="6479538" y="188525"/>
                  <a:pt x="6441741" y="192082"/>
                </a:cubicBezTo>
                <a:cubicBezTo>
                  <a:pt x="6337073" y="209867"/>
                  <a:pt x="6287645" y="259665"/>
                  <a:pt x="6264386" y="373491"/>
                </a:cubicBezTo>
                <a:cubicBezTo>
                  <a:pt x="6354517" y="327250"/>
                  <a:pt x="6444648" y="384162"/>
                  <a:pt x="6531872" y="352148"/>
                </a:cubicBezTo>
                <a:cubicBezTo>
                  <a:pt x="6555131" y="345034"/>
                  <a:pt x="6590021" y="355706"/>
                  <a:pt x="6578391" y="394834"/>
                </a:cubicBezTo>
                <a:cubicBezTo>
                  <a:pt x="6566762" y="430405"/>
                  <a:pt x="6528964" y="458860"/>
                  <a:pt x="6595836" y="451747"/>
                </a:cubicBezTo>
                <a:cubicBezTo>
                  <a:pt x="6645263" y="448189"/>
                  <a:pt x="6659800" y="405504"/>
                  <a:pt x="6674337" y="359262"/>
                </a:cubicBezTo>
                <a:cubicBezTo>
                  <a:pt x="6685967" y="334364"/>
                  <a:pt x="6717949" y="320135"/>
                  <a:pt x="6741209" y="334364"/>
                </a:cubicBezTo>
                <a:cubicBezTo>
                  <a:pt x="6770283" y="348592"/>
                  <a:pt x="6761561" y="387720"/>
                  <a:pt x="6761561" y="416176"/>
                </a:cubicBezTo>
                <a:cubicBezTo>
                  <a:pt x="6764469" y="469532"/>
                  <a:pt x="6741209" y="494431"/>
                  <a:pt x="6700505" y="505101"/>
                </a:cubicBezTo>
                <a:cubicBezTo>
                  <a:pt x="6651077" y="519330"/>
                  <a:pt x="6601651" y="537116"/>
                  <a:pt x="6537687" y="558458"/>
                </a:cubicBezTo>
                <a:cubicBezTo>
                  <a:pt x="6607466" y="594028"/>
                  <a:pt x="6659800" y="586915"/>
                  <a:pt x="6712134" y="558458"/>
                </a:cubicBezTo>
                <a:cubicBezTo>
                  <a:pt x="6776098" y="526444"/>
                  <a:pt x="6860414" y="483759"/>
                  <a:pt x="6912748" y="522887"/>
                </a:cubicBezTo>
                <a:cubicBezTo>
                  <a:pt x="6991249" y="579800"/>
                  <a:pt x="7055213" y="544229"/>
                  <a:pt x="7124992" y="533558"/>
                </a:cubicBezTo>
                <a:cubicBezTo>
                  <a:pt x="7270366" y="512216"/>
                  <a:pt x="7180234" y="480203"/>
                  <a:pt x="7325607" y="462417"/>
                </a:cubicBezTo>
                <a:cubicBezTo>
                  <a:pt x="7383756" y="455303"/>
                  <a:pt x="7444813" y="426847"/>
                  <a:pt x="7529129" y="465975"/>
                </a:cubicBezTo>
                <a:cubicBezTo>
                  <a:pt x="7148252" y="672284"/>
                  <a:pt x="6967990" y="658055"/>
                  <a:pt x="6627818" y="910606"/>
                </a:cubicBezTo>
                <a:cubicBezTo>
                  <a:pt x="6642355" y="935506"/>
                  <a:pt x="6656892" y="924835"/>
                  <a:pt x="6671430" y="921277"/>
                </a:cubicBezTo>
                <a:cubicBezTo>
                  <a:pt x="6694689" y="917720"/>
                  <a:pt x="6723764" y="903491"/>
                  <a:pt x="6729579" y="949734"/>
                </a:cubicBezTo>
                <a:cubicBezTo>
                  <a:pt x="6732487" y="985305"/>
                  <a:pt x="6715041" y="1003089"/>
                  <a:pt x="6685967" y="1006647"/>
                </a:cubicBezTo>
                <a:cubicBezTo>
                  <a:pt x="6601651" y="1020875"/>
                  <a:pt x="6526057" y="1070674"/>
                  <a:pt x="6450463" y="1113358"/>
                </a:cubicBezTo>
                <a:cubicBezTo>
                  <a:pt x="6415574" y="1131144"/>
                  <a:pt x="6377777" y="1156043"/>
                  <a:pt x="6392314" y="1220069"/>
                </a:cubicBezTo>
                <a:cubicBezTo>
                  <a:pt x="6421388" y="1237855"/>
                  <a:pt x="6441741" y="1212955"/>
                  <a:pt x="6465001" y="1209399"/>
                </a:cubicBezTo>
                <a:cubicBezTo>
                  <a:pt x="6488260" y="1205842"/>
                  <a:pt x="6543502" y="1220069"/>
                  <a:pt x="6528964" y="1230741"/>
                </a:cubicBezTo>
                <a:cubicBezTo>
                  <a:pt x="6462093" y="1269868"/>
                  <a:pt x="6584206" y="1365909"/>
                  <a:pt x="6502798" y="1365909"/>
                </a:cubicBezTo>
                <a:cubicBezTo>
                  <a:pt x="6369055" y="1365909"/>
                  <a:pt x="6296368" y="1536647"/>
                  <a:pt x="6168440" y="1540204"/>
                </a:cubicBezTo>
                <a:cubicBezTo>
                  <a:pt x="6148088" y="1540204"/>
                  <a:pt x="6139366" y="1572219"/>
                  <a:pt x="6139366" y="1597117"/>
                </a:cubicBezTo>
                <a:cubicBezTo>
                  <a:pt x="6139366" y="1629132"/>
                  <a:pt x="6159717" y="1632688"/>
                  <a:pt x="6180070" y="1636245"/>
                </a:cubicBezTo>
                <a:cubicBezTo>
                  <a:pt x="6212052" y="1639802"/>
                  <a:pt x="6246941" y="1597117"/>
                  <a:pt x="6287645" y="1657587"/>
                </a:cubicBezTo>
                <a:cubicBezTo>
                  <a:pt x="6212052" y="1693158"/>
                  <a:pt x="6133551" y="1728729"/>
                  <a:pt x="6136458" y="1849668"/>
                </a:cubicBezTo>
                <a:cubicBezTo>
                  <a:pt x="6136458" y="1881683"/>
                  <a:pt x="6104476" y="1895910"/>
                  <a:pt x="6081216" y="1903025"/>
                </a:cubicBezTo>
                <a:cubicBezTo>
                  <a:pt x="6040512" y="1917252"/>
                  <a:pt x="6008530" y="1938595"/>
                  <a:pt x="5985270" y="1984836"/>
                </a:cubicBezTo>
                <a:cubicBezTo>
                  <a:pt x="5985270" y="1995507"/>
                  <a:pt x="5985270" y="2002622"/>
                  <a:pt x="5985270" y="2013292"/>
                </a:cubicBezTo>
                <a:cubicBezTo>
                  <a:pt x="5991085" y="2123562"/>
                  <a:pt x="6049234" y="2120004"/>
                  <a:pt x="6113198" y="2102219"/>
                </a:cubicBezTo>
                <a:cubicBezTo>
                  <a:pt x="6188792" y="2080877"/>
                  <a:pt x="6264386" y="2038192"/>
                  <a:pt x="6345795" y="2077320"/>
                </a:cubicBezTo>
                <a:cubicBezTo>
                  <a:pt x="6232404" y="2130676"/>
                  <a:pt x="6107384" y="2134233"/>
                  <a:pt x="6002715" y="2208931"/>
                </a:cubicBezTo>
                <a:cubicBezTo>
                  <a:pt x="6392314" y="2223159"/>
                  <a:pt x="6735394" y="1984836"/>
                  <a:pt x="7113363" y="1892353"/>
                </a:cubicBezTo>
                <a:cubicBezTo>
                  <a:pt x="7101733" y="1952823"/>
                  <a:pt x="7069751" y="1967051"/>
                  <a:pt x="7043584" y="1974165"/>
                </a:cubicBezTo>
                <a:cubicBezTo>
                  <a:pt x="6904026" y="2020407"/>
                  <a:pt x="6781913" y="2112891"/>
                  <a:pt x="6653985" y="2191146"/>
                </a:cubicBezTo>
                <a:cubicBezTo>
                  <a:pt x="6601651" y="2223159"/>
                  <a:pt x="6563854" y="2258731"/>
                  <a:pt x="6543502" y="2326314"/>
                </a:cubicBezTo>
                <a:cubicBezTo>
                  <a:pt x="6526057" y="2390340"/>
                  <a:pt x="6491167" y="2418796"/>
                  <a:pt x="6427203" y="2401012"/>
                </a:cubicBezTo>
                <a:cubicBezTo>
                  <a:pt x="6374869" y="2386784"/>
                  <a:pt x="6319627" y="2393898"/>
                  <a:pt x="6264386" y="2401012"/>
                </a:cubicBezTo>
                <a:cubicBezTo>
                  <a:pt x="6203330" y="2408126"/>
                  <a:pt x="6133551" y="2479267"/>
                  <a:pt x="6148088" y="2518395"/>
                </a:cubicBezTo>
                <a:cubicBezTo>
                  <a:pt x="6177162" y="2582422"/>
                  <a:pt x="6226589" y="2550408"/>
                  <a:pt x="6267294" y="2543294"/>
                </a:cubicBezTo>
                <a:cubicBezTo>
                  <a:pt x="6316720" y="2536181"/>
                  <a:pt x="6406851" y="2518395"/>
                  <a:pt x="6406851" y="2525509"/>
                </a:cubicBezTo>
                <a:cubicBezTo>
                  <a:pt x="6438834" y="2685576"/>
                  <a:pt x="6511520" y="2564636"/>
                  <a:pt x="6563854" y="2564636"/>
                </a:cubicBezTo>
                <a:cubicBezTo>
                  <a:pt x="6613281" y="2564636"/>
                  <a:pt x="6662707" y="2546851"/>
                  <a:pt x="6709227" y="2532623"/>
                </a:cubicBezTo>
                <a:cubicBezTo>
                  <a:pt x="6770283" y="2514837"/>
                  <a:pt x="6825524" y="2546851"/>
                  <a:pt x="6883674" y="2553965"/>
                </a:cubicBezTo>
                <a:cubicBezTo>
                  <a:pt x="6936008" y="2561080"/>
                  <a:pt x="6906934" y="2653563"/>
                  <a:pt x="6938916" y="2692689"/>
                </a:cubicBezTo>
                <a:cubicBezTo>
                  <a:pt x="6944730" y="2703362"/>
                  <a:pt x="6950545" y="2703362"/>
                  <a:pt x="6956360" y="2703362"/>
                </a:cubicBezTo>
                <a:cubicBezTo>
                  <a:pt x="6973805" y="2980812"/>
                  <a:pt x="7279088" y="2913227"/>
                  <a:pt x="7279088" y="2923898"/>
                </a:cubicBezTo>
                <a:cubicBezTo>
                  <a:pt x="7305255" y="2941684"/>
                  <a:pt x="7337237" y="2899000"/>
                  <a:pt x="7369219" y="2941684"/>
                </a:cubicBezTo>
                <a:cubicBezTo>
                  <a:pt x="7232569" y="3137322"/>
                  <a:pt x="7023231" y="3183563"/>
                  <a:pt x="6837155" y="3329402"/>
                </a:cubicBezTo>
                <a:cubicBezTo>
                  <a:pt x="6991249" y="3379202"/>
                  <a:pt x="7081381" y="3208463"/>
                  <a:pt x="7194772" y="3229805"/>
                </a:cubicBezTo>
                <a:cubicBezTo>
                  <a:pt x="7250013" y="3283162"/>
                  <a:pt x="7084288" y="3368530"/>
                  <a:pt x="7244198" y="3393429"/>
                </a:cubicBezTo>
                <a:cubicBezTo>
                  <a:pt x="7174420" y="3439672"/>
                  <a:pt x="7124992" y="3485914"/>
                  <a:pt x="7075566" y="3539269"/>
                </a:cubicBezTo>
                <a:cubicBezTo>
                  <a:pt x="6991249" y="3635309"/>
                  <a:pt x="6973805" y="3699337"/>
                  <a:pt x="7014509" y="3827390"/>
                </a:cubicBezTo>
                <a:cubicBezTo>
                  <a:pt x="7040677" y="3912759"/>
                  <a:pt x="7078473" y="3991015"/>
                  <a:pt x="7043584" y="4090612"/>
                </a:cubicBezTo>
                <a:cubicBezTo>
                  <a:pt x="7020324" y="4158196"/>
                  <a:pt x="7029047" y="4204438"/>
                  <a:pt x="7116270" y="4172424"/>
                </a:cubicBezTo>
                <a:cubicBezTo>
                  <a:pt x="7209309" y="4140411"/>
                  <a:pt x="7244198" y="4200882"/>
                  <a:pt x="7220938" y="4321821"/>
                </a:cubicBezTo>
                <a:cubicBezTo>
                  <a:pt x="7206402" y="4400076"/>
                  <a:pt x="7220938" y="4424975"/>
                  <a:pt x="7284903" y="4414305"/>
                </a:cubicBezTo>
                <a:cubicBezTo>
                  <a:pt x="7354681" y="4403633"/>
                  <a:pt x="7421553" y="4353835"/>
                  <a:pt x="7508777" y="4378734"/>
                </a:cubicBezTo>
                <a:cubicBezTo>
                  <a:pt x="7438998" y="4521016"/>
                  <a:pt x="7290717" y="4478331"/>
                  <a:pt x="7209309" y="4613499"/>
                </a:cubicBezTo>
                <a:cubicBezTo>
                  <a:pt x="7305255" y="4613499"/>
                  <a:pt x="7380849" y="4613499"/>
                  <a:pt x="7450627" y="4585042"/>
                </a:cubicBezTo>
                <a:cubicBezTo>
                  <a:pt x="7479702" y="4574373"/>
                  <a:pt x="7511684" y="4560144"/>
                  <a:pt x="7529129" y="4602828"/>
                </a:cubicBezTo>
                <a:cubicBezTo>
                  <a:pt x="7549482" y="4652628"/>
                  <a:pt x="7508777" y="4670412"/>
                  <a:pt x="7485517" y="4677526"/>
                </a:cubicBezTo>
                <a:cubicBezTo>
                  <a:pt x="7418645" y="4702425"/>
                  <a:pt x="7366312" y="4759339"/>
                  <a:pt x="7308162" y="4805580"/>
                </a:cubicBezTo>
                <a:cubicBezTo>
                  <a:pt x="7183142" y="4905177"/>
                  <a:pt x="7046491" y="4990547"/>
                  <a:pt x="6941823" y="5154171"/>
                </a:cubicBezTo>
                <a:cubicBezTo>
                  <a:pt x="7072659" y="5111487"/>
                  <a:pt x="7171512" y="5011889"/>
                  <a:pt x="7296533" y="4994104"/>
                </a:cubicBezTo>
                <a:cubicBezTo>
                  <a:pt x="7188956" y="5143500"/>
                  <a:pt x="7052306" y="5243097"/>
                  <a:pt x="6924378" y="5353367"/>
                </a:cubicBezTo>
                <a:cubicBezTo>
                  <a:pt x="6886581" y="5385379"/>
                  <a:pt x="6848784" y="5406721"/>
                  <a:pt x="6842970" y="5474306"/>
                </a:cubicBezTo>
                <a:cubicBezTo>
                  <a:pt x="6825524" y="5605917"/>
                  <a:pt x="6779006" y="5712629"/>
                  <a:pt x="6674337" y="5769542"/>
                </a:cubicBezTo>
                <a:cubicBezTo>
                  <a:pt x="6674337" y="5769542"/>
                  <a:pt x="6680152" y="5790884"/>
                  <a:pt x="6683059" y="5801555"/>
                </a:cubicBezTo>
                <a:cubicBezTo>
                  <a:pt x="6747024" y="5805112"/>
                  <a:pt x="6796450" y="5726858"/>
                  <a:pt x="6874952" y="5755314"/>
                </a:cubicBezTo>
                <a:cubicBezTo>
                  <a:pt x="6796450" y="5862025"/>
                  <a:pt x="6732487" y="5954508"/>
                  <a:pt x="6624910" y="6004307"/>
                </a:cubicBezTo>
                <a:cubicBezTo>
                  <a:pt x="6537687" y="6043434"/>
                  <a:pt x="6430111" y="6068335"/>
                  <a:pt x="6366147" y="6196388"/>
                </a:cubicBezTo>
                <a:cubicBezTo>
                  <a:pt x="6438834" y="6221287"/>
                  <a:pt x="6494075" y="6189274"/>
                  <a:pt x="6549317" y="6167932"/>
                </a:cubicBezTo>
                <a:cubicBezTo>
                  <a:pt x="6633633" y="6132361"/>
                  <a:pt x="6717949" y="6093234"/>
                  <a:pt x="6802265" y="6057663"/>
                </a:cubicBezTo>
                <a:cubicBezTo>
                  <a:pt x="6834248" y="6043434"/>
                  <a:pt x="6869137" y="6036320"/>
                  <a:pt x="6889489" y="6100347"/>
                </a:cubicBezTo>
                <a:cubicBezTo>
                  <a:pt x="6781913" y="6114575"/>
                  <a:pt x="6717949" y="6199945"/>
                  <a:pt x="6651077" y="6281757"/>
                </a:cubicBezTo>
                <a:cubicBezTo>
                  <a:pt x="6613281" y="6327999"/>
                  <a:pt x="6581298" y="6388469"/>
                  <a:pt x="6514427" y="6367127"/>
                </a:cubicBezTo>
                <a:cubicBezTo>
                  <a:pt x="6479538" y="6356456"/>
                  <a:pt x="6456278" y="6388469"/>
                  <a:pt x="6459185" y="6431153"/>
                </a:cubicBezTo>
                <a:cubicBezTo>
                  <a:pt x="6473723" y="6580550"/>
                  <a:pt x="6389406" y="6630349"/>
                  <a:pt x="6302183" y="6658805"/>
                </a:cubicBezTo>
                <a:cubicBezTo>
                  <a:pt x="6174255" y="6701489"/>
                  <a:pt x="6060864" y="6786859"/>
                  <a:pt x="5941659" y="6858000"/>
                </a:cubicBezTo>
                <a:lnTo>
                  <a:pt x="3114003" y="6858000"/>
                </a:lnTo>
                <a:lnTo>
                  <a:pt x="2238233" y="6858000"/>
                </a:lnTo>
                <a:lnTo>
                  <a:pt x="2022952" y="6858000"/>
                </a:lnTo>
                <a:lnTo>
                  <a:pt x="2346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688" y="1673352"/>
            <a:ext cx="5596128" cy="3511296"/>
          </a:xfrm>
        </p:spPr>
        <p:txBody>
          <a:bodyPr rtlCol="0" anchor="ctr">
            <a:normAutofit/>
          </a:bodyPr>
          <a:lstStyle>
            <a:lvl1pPr algn="l">
              <a:lnSpc>
                <a:spcPct val="100000"/>
              </a:lnSpc>
              <a:defRPr sz="48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0728" y="1674546"/>
            <a:ext cx="3401568" cy="3508908"/>
          </a:xfrm>
        </p:spPr>
        <p:txBody>
          <a:bodyPr rtlCol="0" anchor="ctr"/>
          <a:lstStyle>
            <a:lvl1pPr marL="0" indent="0" algn="l">
              <a:buNone/>
              <a:defRPr sz="2800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/>
              <a:t>マスター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88015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対象の 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フリーフォーム:図形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41520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41520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テキスト プレースホルダー 4">
            <a:extLst>
              <a:ext uri="{FF2B5EF4-FFF2-40B4-BE49-F238E27FC236}">
                <a16:creationId xmlns:a16="http://schemas.microsoft.com/office/drawing/2014/main" id="{B4B72819-870F-4CC8-9DEF-58C3AB4CD6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252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12" name="コンテンツ プレースホルダー 5">
            <a:extLst>
              <a:ext uri="{FF2B5EF4-FFF2-40B4-BE49-F238E27FC236}">
                <a16:creationId xmlns:a16="http://schemas.microsoft.com/office/drawing/2014/main" id="{D7812E9D-BE2A-41F4-AA15-DC0B8C56AE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252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37611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 (2 枚の画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図プレースホルダー 16">
            <a:extLst>
              <a:ext uri="{FF2B5EF4-FFF2-40B4-BE49-F238E27FC236}">
                <a16:creationId xmlns:a16="http://schemas.microsoft.com/office/drawing/2014/main" id="{2E6D765B-CB67-4A95-A679-026ECF0574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5136" cy="4191000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16" name="図プレースホルダー 15">
            <a:extLst>
              <a:ext uri="{FF2B5EF4-FFF2-40B4-BE49-F238E27FC236}">
                <a16:creationId xmlns:a16="http://schemas.microsoft.com/office/drawing/2014/main" id="{79B39A93-8401-44BA-A9B6-459C297B6D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2420" y="4304418"/>
            <a:ext cx="5414116" cy="2553582"/>
          </a:xfrm>
          <a:custGeom>
            <a:avLst/>
            <a:gdLst>
              <a:gd name="connsiteX0" fmla="*/ 158526 w 5414116"/>
              <a:gd name="connsiteY0" fmla="*/ 1316979 h 2553582"/>
              <a:gd name="connsiteX1" fmla="*/ 156754 w 5414116"/>
              <a:gd name="connsiteY1" fmla="*/ 1330318 h 2553582"/>
              <a:gd name="connsiteX2" fmla="*/ 150357 w 5414116"/>
              <a:gd name="connsiteY2" fmla="*/ 1343402 h 2553582"/>
              <a:gd name="connsiteX3" fmla="*/ 148224 w 5414116"/>
              <a:gd name="connsiteY3" fmla="*/ 1345403 h 2553582"/>
              <a:gd name="connsiteX4" fmla="*/ 152759 w 5414116"/>
              <a:gd name="connsiteY4" fmla="*/ 1332109 h 2553582"/>
              <a:gd name="connsiteX5" fmla="*/ 183999 w 5414116"/>
              <a:gd name="connsiteY5" fmla="*/ 1247985 h 2553582"/>
              <a:gd name="connsiteX6" fmla="*/ 185425 w 5414116"/>
              <a:gd name="connsiteY6" fmla="*/ 1249095 h 2553582"/>
              <a:gd name="connsiteX7" fmla="*/ 177909 w 5414116"/>
              <a:gd name="connsiteY7" fmla="*/ 1267545 h 2553582"/>
              <a:gd name="connsiteX8" fmla="*/ 163267 w 5414116"/>
              <a:gd name="connsiteY8" fmla="*/ 1304542 h 2553582"/>
              <a:gd name="connsiteX9" fmla="*/ 158526 w 5414116"/>
              <a:gd name="connsiteY9" fmla="*/ 1316979 h 2553582"/>
              <a:gd name="connsiteX10" fmla="*/ 160096 w 5414116"/>
              <a:gd name="connsiteY10" fmla="*/ 1305161 h 2553582"/>
              <a:gd name="connsiteX11" fmla="*/ 183999 w 5414116"/>
              <a:gd name="connsiteY11" fmla="*/ 1247985 h 2553582"/>
              <a:gd name="connsiteX12" fmla="*/ 2747400 w 5414116"/>
              <a:gd name="connsiteY12" fmla="*/ 406 h 2553582"/>
              <a:gd name="connsiteX13" fmla="*/ 3649095 w 5414116"/>
              <a:gd name="connsiteY13" fmla="*/ 133697 h 2553582"/>
              <a:gd name="connsiteX14" fmla="*/ 4698157 w 5414116"/>
              <a:gd name="connsiteY14" fmla="*/ 641897 h 2553582"/>
              <a:gd name="connsiteX15" fmla="*/ 4969229 w 5414116"/>
              <a:gd name="connsiteY15" fmla="*/ 864848 h 2553582"/>
              <a:gd name="connsiteX16" fmla="*/ 5031717 w 5414116"/>
              <a:gd name="connsiteY16" fmla="*/ 1024948 h 2553582"/>
              <a:gd name="connsiteX17" fmla="*/ 5057014 w 5414116"/>
              <a:gd name="connsiteY17" fmla="*/ 1071682 h 2553582"/>
              <a:gd name="connsiteX18" fmla="*/ 5135838 w 5414116"/>
              <a:gd name="connsiteY18" fmla="*/ 1143392 h 2553582"/>
              <a:gd name="connsiteX19" fmla="*/ 5266156 w 5414116"/>
              <a:gd name="connsiteY19" fmla="*/ 1289064 h 2553582"/>
              <a:gd name="connsiteX20" fmla="*/ 5195858 w 5414116"/>
              <a:gd name="connsiteY20" fmla="*/ 1298567 h 2553582"/>
              <a:gd name="connsiteX21" fmla="*/ 5041179 w 5414116"/>
              <a:gd name="connsiteY21" fmla="*/ 1192607 h 2553582"/>
              <a:gd name="connsiteX22" fmla="*/ 4918135 w 5414116"/>
              <a:gd name="connsiteY22" fmla="*/ 1145234 h 2553582"/>
              <a:gd name="connsiteX23" fmla="*/ 5060171 w 5414116"/>
              <a:gd name="connsiteY23" fmla="*/ 1300349 h 2553582"/>
              <a:gd name="connsiteX24" fmla="*/ 5184421 w 5414116"/>
              <a:gd name="connsiteY24" fmla="*/ 1487704 h 2553582"/>
              <a:gd name="connsiteX25" fmla="*/ 5058648 w 5414116"/>
              <a:gd name="connsiteY25" fmla="*/ 1427657 h 2553582"/>
              <a:gd name="connsiteX26" fmla="*/ 5045794 w 5414116"/>
              <a:gd name="connsiteY26" fmla="*/ 1446015 h 2553582"/>
              <a:gd name="connsiteX27" fmla="*/ 5101767 w 5414116"/>
              <a:gd name="connsiteY27" fmla="*/ 1647359 h 2553582"/>
              <a:gd name="connsiteX28" fmla="*/ 5135030 w 5414116"/>
              <a:gd name="connsiteY28" fmla="*/ 1731061 h 2553582"/>
              <a:gd name="connsiteX29" fmla="*/ 5321944 w 5414116"/>
              <a:gd name="connsiteY29" fmla="*/ 2003361 h 2553582"/>
              <a:gd name="connsiteX30" fmla="*/ 5107240 w 5414116"/>
              <a:gd name="connsiteY30" fmla="*/ 1850840 h 2553582"/>
              <a:gd name="connsiteX31" fmla="*/ 5290952 w 5414116"/>
              <a:gd name="connsiteY31" fmla="*/ 2116036 h 2553582"/>
              <a:gd name="connsiteX32" fmla="*/ 5388446 w 5414116"/>
              <a:gd name="connsiteY32" fmla="*/ 2220887 h 2553582"/>
              <a:gd name="connsiteX33" fmla="*/ 5403992 w 5414116"/>
              <a:gd name="connsiteY33" fmla="*/ 2273010 h 2553582"/>
              <a:gd name="connsiteX34" fmla="*/ 5345240 w 5414116"/>
              <a:gd name="connsiteY34" fmla="*/ 2269525 h 2553582"/>
              <a:gd name="connsiteX35" fmla="*/ 5181971 w 5414116"/>
              <a:gd name="connsiteY35" fmla="*/ 2212341 h 2553582"/>
              <a:gd name="connsiteX36" fmla="*/ 5342451 w 5414116"/>
              <a:gd name="connsiteY36" fmla="*/ 2399541 h 2553582"/>
              <a:gd name="connsiteX37" fmla="*/ 5193127 w 5414116"/>
              <a:gd name="connsiteY37" fmla="*/ 2341296 h 2553582"/>
              <a:gd name="connsiteX38" fmla="*/ 5128778 w 5414116"/>
              <a:gd name="connsiteY38" fmla="*/ 2384953 h 2553582"/>
              <a:gd name="connsiteX39" fmla="*/ 5024779 w 5414116"/>
              <a:gd name="connsiteY39" fmla="*/ 2455361 h 2553582"/>
              <a:gd name="connsiteX40" fmla="*/ 4957119 w 5414116"/>
              <a:gd name="connsiteY40" fmla="*/ 2492221 h 2553582"/>
              <a:gd name="connsiteX41" fmla="*/ 4951208 w 5414116"/>
              <a:gd name="connsiteY41" fmla="*/ 2536243 h 2553582"/>
              <a:gd name="connsiteX42" fmla="*/ 4942986 w 5414116"/>
              <a:gd name="connsiteY42" fmla="*/ 2553582 h 2553582"/>
              <a:gd name="connsiteX43" fmla="*/ 0 w 5414116"/>
              <a:gd name="connsiteY43" fmla="*/ 2553582 h 2553582"/>
              <a:gd name="connsiteX44" fmla="*/ 10415 w 5414116"/>
              <a:gd name="connsiteY44" fmla="*/ 2540282 h 2553582"/>
              <a:gd name="connsiteX45" fmla="*/ 50390 w 5414116"/>
              <a:gd name="connsiteY45" fmla="*/ 2514109 h 2553582"/>
              <a:gd name="connsiteX46" fmla="*/ 78593 w 5414116"/>
              <a:gd name="connsiteY46" fmla="*/ 2498362 h 2553582"/>
              <a:gd name="connsiteX47" fmla="*/ 68604 w 5414116"/>
              <a:gd name="connsiteY47" fmla="*/ 2478966 h 2553582"/>
              <a:gd name="connsiteX48" fmla="*/ 51592 w 5414116"/>
              <a:gd name="connsiteY48" fmla="*/ 2367344 h 2553582"/>
              <a:gd name="connsiteX49" fmla="*/ 167239 w 5414116"/>
              <a:gd name="connsiteY49" fmla="*/ 2281968 h 2553582"/>
              <a:gd name="connsiteX50" fmla="*/ 218700 w 5414116"/>
              <a:gd name="connsiteY50" fmla="*/ 2261009 h 2553582"/>
              <a:gd name="connsiteX51" fmla="*/ 144260 w 5414116"/>
              <a:gd name="connsiteY51" fmla="*/ 2232104 h 2553582"/>
              <a:gd name="connsiteX52" fmla="*/ 132450 w 5414116"/>
              <a:gd name="connsiteY52" fmla="*/ 2182200 h 2553582"/>
              <a:gd name="connsiteX53" fmla="*/ 128269 w 5414116"/>
              <a:gd name="connsiteY53" fmla="*/ 2157485 h 2553582"/>
              <a:gd name="connsiteX54" fmla="*/ 102768 w 5414116"/>
              <a:gd name="connsiteY54" fmla="*/ 2004430 h 2553582"/>
              <a:gd name="connsiteX55" fmla="*/ 128485 w 5414116"/>
              <a:gd name="connsiteY55" fmla="*/ 1969383 h 2553582"/>
              <a:gd name="connsiteX56" fmla="*/ 316632 w 5414116"/>
              <a:gd name="connsiteY56" fmla="*/ 1814867 h 2553582"/>
              <a:gd name="connsiteX57" fmla="*/ 204084 w 5414116"/>
              <a:gd name="connsiteY57" fmla="*/ 1732869 h 2553582"/>
              <a:gd name="connsiteX58" fmla="*/ 227085 w 5414116"/>
              <a:gd name="connsiteY58" fmla="*/ 1644378 h 2553582"/>
              <a:gd name="connsiteX59" fmla="*/ 194840 w 5414116"/>
              <a:gd name="connsiteY59" fmla="*/ 1531510 h 2553582"/>
              <a:gd name="connsiteX60" fmla="*/ 153201 w 5414116"/>
              <a:gd name="connsiteY60" fmla="*/ 1357062 h 2553582"/>
              <a:gd name="connsiteX61" fmla="*/ 156754 w 5414116"/>
              <a:gd name="connsiteY61" fmla="*/ 1330318 h 2553582"/>
              <a:gd name="connsiteX62" fmla="*/ 158203 w 5414116"/>
              <a:gd name="connsiteY62" fmla="*/ 1327353 h 2553582"/>
              <a:gd name="connsiteX63" fmla="*/ 183908 w 5414116"/>
              <a:gd name="connsiteY63" fmla="*/ 1271808 h 2553582"/>
              <a:gd name="connsiteX64" fmla="*/ 192178 w 5414116"/>
              <a:gd name="connsiteY64" fmla="*/ 1254359 h 2553582"/>
              <a:gd name="connsiteX65" fmla="*/ 197963 w 5414116"/>
              <a:gd name="connsiteY65" fmla="*/ 1258870 h 2553582"/>
              <a:gd name="connsiteX66" fmla="*/ 207082 w 5414116"/>
              <a:gd name="connsiteY66" fmla="*/ 1270177 h 2553582"/>
              <a:gd name="connsiteX67" fmla="*/ 225258 w 5414116"/>
              <a:gd name="connsiteY67" fmla="*/ 1249926 h 2553582"/>
              <a:gd name="connsiteX68" fmla="*/ 225383 w 5414116"/>
              <a:gd name="connsiteY68" fmla="*/ 1197822 h 2553582"/>
              <a:gd name="connsiteX69" fmla="*/ 198195 w 5414116"/>
              <a:gd name="connsiteY69" fmla="*/ 1241661 h 2553582"/>
              <a:gd name="connsiteX70" fmla="*/ 192178 w 5414116"/>
              <a:gd name="connsiteY70" fmla="*/ 1254359 h 2553582"/>
              <a:gd name="connsiteX71" fmla="*/ 185425 w 5414116"/>
              <a:gd name="connsiteY71" fmla="*/ 1249095 h 2553582"/>
              <a:gd name="connsiteX72" fmla="*/ 194847 w 5414116"/>
              <a:gd name="connsiteY72" fmla="*/ 1225969 h 2553582"/>
              <a:gd name="connsiteX73" fmla="*/ 248781 w 5414116"/>
              <a:gd name="connsiteY73" fmla="*/ 1110761 h 2553582"/>
              <a:gd name="connsiteX74" fmla="*/ 418181 w 5414116"/>
              <a:gd name="connsiteY74" fmla="*/ 974220 h 2553582"/>
              <a:gd name="connsiteX75" fmla="*/ 532987 w 5414116"/>
              <a:gd name="connsiteY75" fmla="*/ 931088 h 2553582"/>
              <a:gd name="connsiteX76" fmla="*/ 846702 w 5414116"/>
              <a:gd name="connsiteY76" fmla="*/ 686183 h 2553582"/>
              <a:gd name="connsiteX77" fmla="*/ 946487 w 5414116"/>
              <a:gd name="connsiteY77" fmla="*/ 606427 h 2553582"/>
              <a:gd name="connsiteX78" fmla="*/ 909859 w 5414116"/>
              <a:gd name="connsiteY78" fmla="*/ 561037 h 2553582"/>
              <a:gd name="connsiteX79" fmla="*/ 1038549 w 5414116"/>
              <a:gd name="connsiteY79" fmla="*/ 483076 h 2553582"/>
              <a:gd name="connsiteX80" fmla="*/ 1187871 w 5414116"/>
              <a:gd name="connsiteY80" fmla="*/ 397948 h 2553582"/>
              <a:gd name="connsiteX81" fmla="*/ 2747400 w 5414116"/>
              <a:gd name="connsiteY81" fmla="*/ 406 h 255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365760"/>
            <a:ext cx="4617720" cy="2578608"/>
          </a:xfrm>
        </p:spPr>
        <p:txBody>
          <a:bodyPr rtlCol="0" anchor="b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3127248"/>
            <a:ext cx="4617720" cy="3054096"/>
          </a:xfrm>
        </p:spPr>
        <p:txBody>
          <a:bodyPr rtlCol="0"/>
          <a:lstStyle>
            <a:lvl1pPr marL="0" indent="0">
              <a:buNone/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228600"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457200"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685800"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/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39128" y="6356350"/>
            <a:ext cx="4114800" cy="365125"/>
          </a:xfrm>
        </p:spPr>
        <p:txBody>
          <a:bodyPr rtlCol="0"/>
          <a:lstStyle>
            <a:lvl1pPr algn="l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4462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結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図プレースホルダー 16">
            <a:extLst>
              <a:ext uri="{FF2B5EF4-FFF2-40B4-BE49-F238E27FC236}">
                <a16:creationId xmlns:a16="http://schemas.microsoft.com/office/drawing/2014/main" id="{C64F11EE-129E-4848-B727-5C75FAE6D3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0842" y="1"/>
            <a:ext cx="6481158" cy="4216186"/>
          </a:xfrm>
          <a:custGeom>
            <a:avLst/>
            <a:gdLst>
              <a:gd name="connsiteX0" fmla="*/ 159680 w 6481158"/>
              <a:gd name="connsiteY0" fmla="*/ 0 h 4216186"/>
              <a:gd name="connsiteX1" fmla="*/ 6481158 w 6481158"/>
              <a:gd name="connsiteY1" fmla="*/ 0 h 4216186"/>
              <a:gd name="connsiteX2" fmla="*/ 6481158 w 6481158"/>
              <a:gd name="connsiteY2" fmla="*/ 4216186 h 4216186"/>
              <a:gd name="connsiteX3" fmla="*/ 629981 w 6481158"/>
              <a:gd name="connsiteY3" fmla="*/ 4216186 h 4216186"/>
              <a:gd name="connsiteX4" fmla="*/ 640174 w 6481158"/>
              <a:gd name="connsiteY4" fmla="*/ 4153970 h 4216186"/>
              <a:gd name="connsiteX5" fmla="*/ 663954 w 6481158"/>
              <a:gd name="connsiteY5" fmla="*/ 4042035 h 4216186"/>
              <a:gd name="connsiteX6" fmla="*/ 674575 w 6481158"/>
              <a:gd name="connsiteY6" fmla="*/ 4017890 h 4216186"/>
              <a:gd name="connsiteX7" fmla="*/ 542646 w 6481158"/>
              <a:gd name="connsiteY7" fmla="*/ 3860429 h 4216186"/>
              <a:gd name="connsiteX8" fmla="*/ 664457 w 6481158"/>
              <a:gd name="connsiteY8" fmla="*/ 3800021 h 4216186"/>
              <a:gd name="connsiteX9" fmla="*/ 662932 w 6481158"/>
              <a:gd name="connsiteY9" fmla="*/ 3771718 h 4216186"/>
              <a:gd name="connsiteX10" fmla="*/ 659568 w 6481158"/>
              <a:gd name="connsiteY10" fmla="*/ 3757935 h 4216186"/>
              <a:gd name="connsiteX11" fmla="*/ 653777 w 6481158"/>
              <a:gd name="connsiteY11" fmla="*/ 3747325 h 4216186"/>
              <a:gd name="connsiteX12" fmla="*/ 610074 w 6481158"/>
              <a:gd name="connsiteY12" fmla="*/ 3705028 h 4216186"/>
              <a:gd name="connsiteX13" fmla="*/ 655821 w 6481158"/>
              <a:gd name="connsiteY13" fmla="*/ 3445525 h 4216186"/>
              <a:gd name="connsiteX14" fmla="*/ 683811 w 6481158"/>
              <a:gd name="connsiteY14" fmla="*/ 3405686 h 4216186"/>
              <a:gd name="connsiteX15" fmla="*/ 687152 w 6481158"/>
              <a:gd name="connsiteY15" fmla="*/ 3393684 h 4216186"/>
              <a:gd name="connsiteX16" fmla="*/ 681564 w 6481158"/>
              <a:gd name="connsiteY16" fmla="*/ 3363918 h 4216186"/>
              <a:gd name="connsiteX17" fmla="*/ 658589 w 6481158"/>
              <a:gd name="connsiteY17" fmla="*/ 3279721 h 4216186"/>
              <a:gd name="connsiteX18" fmla="*/ 655534 w 6481158"/>
              <a:gd name="connsiteY18" fmla="*/ 3274732 h 4216186"/>
              <a:gd name="connsiteX19" fmla="*/ 633009 w 6481158"/>
              <a:gd name="connsiteY19" fmla="*/ 3204655 h 4216186"/>
              <a:gd name="connsiteX20" fmla="*/ 633086 w 6481158"/>
              <a:gd name="connsiteY20" fmla="*/ 3198166 h 4216186"/>
              <a:gd name="connsiteX21" fmla="*/ 627259 w 6481158"/>
              <a:gd name="connsiteY21" fmla="*/ 3181568 h 4216186"/>
              <a:gd name="connsiteX22" fmla="*/ 504281 w 6481158"/>
              <a:gd name="connsiteY22" fmla="*/ 3024678 h 4216186"/>
              <a:gd name="connsiteX23" fmla="*/ 381209 w 6481158"/>
              <a:gd name="connsiteY23" fmla="*/ 2810127 h 4216186"/>
              <a:gd name="connsiteX24" fmla="*/ 360893 w 6481158"/>
              <a:gd name="connsiteY24" fmla="*/ 2596949 h 4216186"/>
              <a:gd name="connsiteX25" fmla="*/ 130872 w 6481158"/>
              <a:gd name="connsiteY25" fmla="*/ 2524080 h 4216186"/>
              <a:gd name="connsiteX26" fmla="*/ 328878 w 6481158"/>
              <a:gd name="connsiteY26" fmla="*/ 2014028 h 4216186"/>
              <a:gd name="connsiteX27" fmla="*/ 347033 w 6481158"/>
              <a:gd name="connsiteY27" fmla="*/ 1914129 h 4216186"/>
              <a:gd name="connsiteX28" fmla="*/ 208894 w 6481158"/>
              <a:gd name="connsiteY28" fmla="*/ 1606217 h 4216186"/>
              <a:gd name="connsiteX29" fmla="*/ 186488 w 6481158"/>
              <a:gd name="connsiteY29" fmla="*/ 1556554 h 4216186"/>
              <a:gd name="connsiteX30" fmla="*/ 135933 w 6481158"/>
              <a:gd name="connsiteY30" fmla="*/ 1459414 h 4216186"/>
              <a:gd name="connsiteX31" fmla="*/ 0 w 6481158"/>
              <a:gd name="connsiteY31" fmla="*/ 1466109 h 4216186"/>
              <a:gd name="connsiteX32" fmla="*/ 67782 w 6481158"/>
              <a:gd name="connsiteY32" fmla="*/ 1372761 h 4216186"/>
              <a:gd name="connsiteX33" fmla="*/ 195632 w 6481158"/>
              <a:gd name="connsiteY33" fmla="*/ 1080052 h 4216186"/>
              <a:gd name="connsiteX34" fmla="*/ 97391 w 6481158"/>
              <a:gd name="connsiteY34" fmla="*/ 854014 h 4216186"/>
              <a:gd name="connsiteX35" fmla="*/ 69223 w 6481158"/>
              <a:gd name="connsiteY35" fmla="*/ 821285 h 4216186"/>
              <a:gd name="connsiteX36" fmla="*/ 103649 w 6481158"/>
              <a:gd name="connsiteY36" fmla="*/ 760897 h 4216186"/>
              <a:gd name="connsiteX37" fmla="*/ 171912 w 6481158"/>
              <a:gd name="connsiteY37" fmla="*/ 560313 h 4216186"/>
              <a:gd name="connsiteX38" fmla="*/ 206354 w 6481158"/>
              <a:gd name="connsiteY38" fmla="*/ 423850 h 4216186"/>
              <a:gd name="connsiteX39" fmla="*/ 250397 w 6481158"/>
              <a:gd name="connsiteY39" fmla="*/ 361124 h 4216186"/>
              <a:gd name="connsiteX40" fmla="*/ 259101 w 6481158"/>
              <a:gd name="connsiteY40" fmla="*/ 314763 h 4216186"/>
              <a:gd name="connsiteX41" fmla="*/ 229198 w 6481158"/>
              <a:gd name="connsiteY41" fmla="*/ 104693 h 4216186"/>
              <a:gd name="connsiteX42" fmla="*/ 214459 w 6481158"/>
              <a:gd name="connsiteY42" fmla="*/ 52392 h 4216186"/>
              <a:gd name="connsiteX43" fmla="*/ 174580 w 6481158"/>
              <a:gd name="connsiteY43" fmla="*/ 23688 h 421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481158" h="4216186">
                <a:moveTo>
                  <a:pt x="159680" y="0"/>
                </a:moveTo>
                <a:lnTo>
                  <a:pt x="6481158" y="0"/>
                </a:lnTo>
                <a:lnTo>
                  <a:pt x="6481158" y="4216186"/>
                </a:lnTo>
                <a:lnTo>
                  <a:pt x="629981" y="4216186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18" name="図プレースホルダー 17">
            <a:extLst>
              <a:ext uri="{FF2B5EF4-FFF2-40B4-BE49-F238E27FC236}">
                <a16:creationId xmlns:a16="http://schemas.microsoft.com/office/drawing/2014/main" id="{8783A78F-A82E-4063-B70C-6865CD22AF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78134" y="4323899"/>
            <a:ext cx="7113866" cy="2534101"/>
          </a:xfrm>
          <a:custGeom>
            <a:avLst/>
            <a:gdLst>
              <a:gd name="connsiteX0" fmla="*/ 1237395 w 7113866"/>
              <a:gd name="connsiteY0" fmla="*/ 0 h 2534101"/>
              <a:gd name="connsiteX1" fmla="*/ 7113866 w 7113866"/>
              <a:gd name="connsiteY1" fmla="*/ 0 h 2534101"/>
              <a:gd name="connsiteX2" fmla="*/ 7113866 w 7113866"/>
              <a:gd name="connsiteY2" fmla="*/ 2534101 h 2534101"/>
              <a:gd name="connsiteX3" fmla="*/ 0 w 7113866"/>
              <a:gd name="connsiteY3" fmla="*/ 2534101 h 2534101"/>
              <a:gd name="connsiteX4" fmla="*/ 21865 w 7113866"/>
              <a:gd name="connsiteY4" fmla="*/ 2503631 h 2534101"/>
              <a:gd name="connsiteX5" fmla="*/ 295355 w 7113866"/>
              <a:gd name="connsiteY5" fmla="*/ 2078512 h 2534101"/>
              <a:gd name="connsiteX6" fmla="*/ 476493 w 7113866"/>
              <a:gd name="connsiteY6" fmla="*/ 1754977 h 2534101"/>
              <a:gd name="connsiteX7" fmla="*/ 629661 w 7113866"/>
              <a:gd name="connsiteY7" fmla="*/ 1466193 h 2534101"/>
              <a:gd name="connsiteX8" fmla="*/ 542838 w 7113866"/>
              <a:gd name="connsiteY8" fmla="*/ 1401940 h 2534101"/>
              <a:gd name="connsiteX9" fmla="*/ 649253 w 7113866"/>
              <a:gd name="connsiteY9" fmla="*/ 1136180 h 2534101"/>
              <a:gd name="connsiteX10" fmla="*/ 987552 w 7113866"/>
              <a:gd name="connsiteY10" fmla="*/ 313308 h 2534101"/>
              <a:gd name="connsiteX11" fmla="*/ 1141095 w 7113866"/>
              <a:gd name="connsiteY11" fmla="*/ 112922 h 2534101"/>
              <a:gd name="connsiteX12" fmla="*/ 1217454 w 7113866"/>
              <a:gd name="connsiteY12" fmla="*/ 43683 h 253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13866" h="2534101">
                <a:moveTo>
                  <a:pt x="1237395" y="0"/>
                </a:moveTo>
                <a:lnTo>
                  <a:pt x="7113866" y="0"/>
                </a:lnTo>
                <a:lnTo>
                  <a:pt x="7113866" y="2534101"/>
                </a:lnTo>
                <a:lnTo>
                  <a:pt x="0" y="2534101"/>
                </a:lnTo>
                <a:lnTo>
                  <a:pt x="21865" y="2503631"/>
                </a:lnTo>
                <a:cubicBezTo>
                  <a:pt x="198423" y="2253521"/>
                  <a:pt x="293790" y="2086461"/>
                  <a:pt x="295355" y="2078512"/>
                </a:cubicBezTo>
                <a:cubicBezTo>
                  <a:pt x="324069" y="1929470"/>
                  <a:pt x="404357" y="1848602"/>
                  <a:pt x="476493" y="1754977"/>
                </a:cubicBezTo>
                <a:cubicBezTo>
                  <a:pt x="539303" y="1672931"/>
                  <a:pt x="606319" y="1585980"/>
                  <a:pt x="629661" y="1466193"/>
                </a:cubicBezTo>
                <a:cubicBezTo>
                  <a:pt x="660485" y="1307325"/>
                  <a:pt x="563419" y="1455147"/>
                  <a:pt x="542838" y="1401940"/>
                </a:cubicBezTo>
                <a:cubicBezTo>
                  <a:pt x="578840" y="1314777"/>
                  <a:pt x="636192" y="1228627"/>
                  <a:pt x="649253" y="1136180"/>
                </a:cubicBezTo>
                <a:cubicBezTo>
                  <a:pt x="695845" y="801928"/>
                  <a:pt x="810579" y="538800"/>
                  <a:pt x="987552" y="313308"/>
                </a:cubicBezTo>
                <a:cubicBezTo>
                  <a:pt x="1038302" y="248170"/>
                  <a:pt x="1069945" y="145770"/>
                  <a:pt x="1141095" y="112922"/>
                </a:cubicBezTo>
                <a:cubicBezTo>
                  <a:pt x="1175679" y="97203"/>
                  <a:pt x="1199890" y="73126"/>
                  <a:pt x="1217454" y="4368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BF79A6B6-B6BD-4F17-8EDF-3CBD83B5A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4443984" cy="2139696"/>
          </a:xfrm>
        </p:spPr>
        <p:txBody>
          <a:bodyPr rtlCol="0" anchor="b"/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AE97A506-D3A6-4ED8-8315-3855750468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2898648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8" name="テキスト プレースホルダー 6">
            <a:extLst>
              <a:ext uri="{FF2B5EF4-FFF2-40B4-BE49-F238E27FC236}">
                <a16:creationId xmlns:a16="http://schemas.microsoft.com/office/drawing/2014/main" id="{D85D9E25-B25F-4DB6-B381-E134A525C7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3639312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9" name="テキスト プレースホルダー 6">
            <a:extLst>
              <a:ext uri="{FF2B5EF4-FFF2-40B4-BE49-F238E27FC236}">
                <a16:creationId xmlns:a16="http://schemas.microsoft.com/office/drawing/2014/main" id="{6CE2F152-3B4C-4389-9A9C-82E3C8649A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4389120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</p:spTree>
    <p:extLst>
      <p:ext uri="{BB962C8B-B14F-4D97-AF65-F5344CB8AC3E}">
        <p14:creationId xmlns:p14="http://schemas.microsoft.com/office/powerpoint/2010/main" val="4058976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グラフィック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rtlCol="0" anchor="b">
            <a:normAutofit/>
          </a:bodyPr>
          <a:lstStyle>
            <a:lvl1pPr>
              <a:defRPr sz="48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 rtlCol="0"/>
          <a:lstStyle>
            <a:lvl1pPr marL="0" indent="0">
              <a:buNone/>
              <a:defRPr sz="2400" cap="all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2530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92733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フリーフォーム:図形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rtlCol="0" anchor="b"/>
          <a:lstStyle>
            <a:lvl1pPr>
              <a:defRPr sz="32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rtlCol="0" anchor="ctr"/>
          <a:lstStyle>
            <a:lvl1pPr>
              <a:defRPr sz="3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28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2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 rtlCol="0"/>
          <a:lstStyle>
            <a:lvl1pPr marL="0" indent="0"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7610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キャプション付きの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グラフィック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rtlCol="0" anchor="b"/>
          <a:lstStyle>
            <a:lvl1pPr algn="ctr">
              <a:defRPr sz="32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711696" y="640079"/>
            <a:ext cx="4837176" cy="5568696"/>
          </a:xfrm>
        </p:spPr>
        <p:txBody>
          <a:bodyPr rtlCol="0"/>
          <a:lstStyle>
            <a:lvl1pPr marL="0" indent="0">
              <a:buNone/>
              <a:defRPr sz="3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ja-JP" altLang="en-US" noProof="0" dirty="0"/>
              <a:t>アイコンをクリックして画像を追加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cap="all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6699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 (4 枚の画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図プレースホルダー 23">
            <a:extLst>
              <a:ext uri="{FF2B5EF4-FFF2-40B4-BE49-F238E27FC236}">
                <a16:creationId xmlns:a16="http://schemas.microsoft.com/office/drawing/2014/main" id="{937CBE76-8748-4DE8-9D86-5B90AA0381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26728" y="3802958"/>
            <a:ext cx="4228282" cy="3055043"/>
          </a:xfrm>
          <a:custGeom>
            <a:avLst/>
            <a:gdLst>
              <a:gd name="connsiteX0" fmla="*/ 638975 w 4228282"/>
              <a:gd name="connsiteY0" fmla="*/ 0 h 3055043"/>
              <a:gd name="connsiteX1" fmla="*/ 4228282 w 4228282"/>
              <a:gd name="connsiteY1" fmla="*/ 0 h 3055043"/>
              <a:gd name="connsiteX2" fmla="*/ 4228282 w 4228282"/>
              <a:gd name="connsiteY2" fmla="*/ 3055043 h 3055043"/>
              <a:gd name="connsiteX3" fmla="*/ 1946893 w 4228282"/>
              <a:gd name="connsiteY3" fmla="*/ 3055043 h 3055043"/>
              <a:gd name="connsiteX4" fmla="*/ 1506276 w 4228282"/>
              <a:gd name="connsiteY4" fmla="*/ 2855018 h 3055043"/>
              <a:gd name="connsiteX5" fmla="*/ 1314394 w 4228282"/>
              <a:gd name="connsiteY5" fmla="*/ 2626417 h 3055043"/>
              <a:gd name="connsiteX6" fmla="*/ 1246880 w 4228282"/>
              <a:gd name="connsiteY6" fmla="*/ 2562124 h 3055043"/>
              <a:gd name="connsiteX7" fmla="*/ 1079872 w 4228282"/>
              <a:gd name="connsiteY7" fmla="*/ 2476399 h 3055043"/>
              <a:gd name="connsiteX8" fmla="*/ 788495 w 4228282"/>
              <a:gd name="connsiteY8" fmla="*/ 2294233 h 3055043"/>
              <a:gd name="connsiteX9" fmla="*/ 895097 w 4228282"/>
              <a:gd name="connsiteY9" fmla="*/ 2251371 h 3055043"/>
              <a:gd name="connsiteX10" fmla="*/ 1204239 w 4228282"/>
              <a:gd name="connsiteY10" fmla="*/ 2362099 h 3055043"/>
              <a:gd name="connsiteX11" fmla="*/ 1428102 w 4228282"/>
              <a:gd name="connsiteY11" fmla="*/ 2390674 h 3055043"/>
              <a:gd name="connsiteX12" fmla="*/ 1111852 w 4228282"/>
              <a:gd name="connsiteY12" fmla="*/ 2197793 h 3055043"/>
              <a:gd name="connsiteX13" fmla="*/ 806262 w 4228282"/>
              <a:gd name="connsiteY13" fmla="*/ 1947762 h 3055043"/>
              <a:gd name="connsiteX14" fmla="*/ 1040785 w 4228282"/>
              <a:gd name="connsiteY14" fmla="*/ 1994196 h 3055043"/>
              <a:gd name="connsiteX15" fmla="*/ 1051445 w 4228282"/>
              <a:gd name="connsiteY15" fmla="*/ 1962049 h 3055043"/>
              <a:gd name="connsiteX16" fmla="*/ 845349 w 4228282"/>
              <a:gd name="connsiteY16" fmla="*/ 1665583 h 3055043"/>
              <a:gd name="connsiteX17" fmla="*/ 745855 w 4228282"/>
              <a:gd name="connsiteY17" fmla="*/ 1544140 h 3055043"/>
              <a:gd name="connsiteX18" fmla="*/ 291024 w 4228282"/>
              <a:gd name="connsiteY18" fmla="*/ 1183381 h 3055043"/>
              <a:gd name="connsiteX19" fmla="*/ 724535 w 4228282"/>
              <a:gd name="connsiteY19" fmla="*/ 1344115 h 3055043"/>
              <a:gd name="connsiteX20" fmla="*/ 276811 w 4228282"/>
              <a:gd name="connsiteY20" fmla="*/ 994071 h 3055043"/>
              <a:gd name="connsiteX21" fmla="*/ 60055 w 4228282"/>
              <a:gd name="connsiteY21" fmla="*/ 865484 h 3055043"/>
              <a:gd name="connsiteX22" fmla="*/ 6755 w 4228282"/>
              <a:gd name="connsiteY22" fmla="*/ 790474 h 3055043"/>
              <a:gd name="connsiteX23" fmla="*/ 102696 w 4228282"/>
              <a:gd name="connsiteY23" fmla="*/ 772614 h 3055043"/>
              <a:gd name="connsiteX24" fmla="*/ 397625 w 4228282"/>
              <a:gd name="connsiteY24" fmla="*/ 801190 h 3055043"/>
              <a:gd name="connsiteX25" fmla="*/ 31628 w 4228282"/>
              <a:gd name="connsiteY25" fmla="*/ 565446 h 3055043"/>
              <a:gd name="connsiteX26" fmla="*/ 305237 w 4228282"/>
              <a:gd name="connsiteY26" fmla="*/ 601165 h 3055043"/>
              <a:gd name="connsiteX27" fmla="*/ 383412 w 4228282"/>
              <a:gd name="connsiteY27" fmla="*/ 508296 h 3055043"/>
              <a:gd name="connsiteX28" fmla="*/ 511333 w 4228282"/>
              <a:gd name="connsiteY28" fmla="*/ 358278 h 3055043"/>
              <a:gd name="connsiteX29" fmla="*/ 600167 w 4228282"/>
              <a:gd name="connsiteY29" fmla="*/ 276124 h 3055043"/>
              <a:gd name="connsiteX30" fmla="*/ 635701 w 4228282"/>
              <a:gd name="connsiteY30" fmla="*/ 11805 h 305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3" name="図プレースホルダー 22">
            <a:extLst>
              <a:ext uri="{FF2B5EF4-FFF2-40B4-BE49-F238E27FC236}">
                <a16:creationId xmlns:a16="http://schemas.microsoft.com/office/drawing/2014/main" id="{EC743229-7365-4C8C-94FD-35B3ABABBB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26375" y="0"/>
            <a:ext cx="4228635" cy="3694372"/>
          </a:xfrm>
          <a:custGeom>
            <a:avLst/>
            <a:gdLst>
              <a:gd name="connsiteX0" fmla="*/ 1225911 w 4228635"/>
              <a:gd name="connsiteY0" fmla="*/ 0 h 3694372"/>
              <a:gd name="connsiteX1" fmla="*/ 4228635 w 4228635"/>
              <a:gd name="connsiteY1" fmla="*/ 0 h 3694372"/>
              <a:gd name="connsiteX2" fmla="*/ 4228635 w 4228635"/>
              <a:gd name="connsiteY2" fmla="*/ 3694372 h 3694372"/>
              <a:gd name="connsiteX3" fmla="*/ 649353 w 4228635"/>
              <a:gd name="connsiteY3" fmla="*/ 3694372 h 3694372"/>
              <a:gd name="connsiteX4" fmla="*/ 648934 w 4228635"/>
              <a:gd name="connsiteY4" fmla="*/ 3686621 h 3694372"/>
              <a:gd name="connsiteX5" fmla="*/ 554325 w 4228635"/>
              <a:gd name="connsiteY5" fmla="*/ 3554015 h 3694372"/>
              <a:gd name="connsiteX6" fmla="*/ 348230 w 4228635"/>
              <a:gd name="connsiteY6" fmla="*/ 3407569 h 3694372"/>
              <a:gd name="connsiteX7" fmla="*/ 408637 w 4228635"/>
              <a:gd name="connsiteY7" fmla="*/ 3243263 h 3694372"/>
              <a:gd name="connsiteX8" fmla="*/ 845701 w 4228635"/>
              <a:gd name="connsiteY8" fmla="*/ 3343275 h 3694372"/>
              <a:gd name="connsiteX9" fmla="*/ 195435 w 4228635"/>
              <a:gd name="connsiteY9" fmla="*/ 2953940 h 3694372"/>
              <a:gd name="connsiteX10" fmla="*/ 305589 w 4228635"/>
              <a:gd name="connsiteY10" fmla="*/ 2936081 h 3694372"/>
              <a:gd name="connsiteX11" fmla="*/ 700013 w 4228635"/>
              <a:gd name="connsiteY11" fmla="*/ 2714625 h 3694372"/>
              <a:gd name="connsiteX12" fmla="*/ 721333 w 4228635"/>
              <a:gd name="connsiteY12" fmla="*/ 2703909 h 3694372"/>
              <a:gd name="connsiteX13" fmla="*/ 788847 w 4228635"/>
              <a:gd name="connsiteY13" fmla="*/ 2564606 h 3694372"/>
              <a:gd name="connsiteX14" fmla="*/ 1002049 w 4228635"/>
              <a:gd name="connsiteY14" fmla="*/ 2543175 h 3694372"/>
              <a:gd name="connsiteX15" fmla="*/ 1179718 w 4228635"/>
              <a:gd name="connsiteY15" fmla="*/ 2575322 h 3694372"/>
              <a:gd name="connsiteX16" fmla="*/ 1371600 w 4228635"/>
              <a:gd name="connsiteY16" fmla="*/ 2536031 h 3694372"/>
              <a:gd name="connsiteX17" fmla="*/ 1542161 w 4228635"/>
              <a:gd name="connsiteY17" fmla="*/ 2553891 h 3694372"/>
              <a:gd name="connsiteX18" fmla="*/ 1687849 w 4228635"/>
              <a:gd name="connsiteY18" fmla="*/ 2528888 h 3694372"/>
              <a:gd name="connsiteX19" fmla="*/ 1545714 w 4228635"/>
              <a:gd name="connsiteY19" fmla="*/ 2411015 h 3694372"/>
              <a:gd name="connsiteX20" fmla="*/ 1346726 w 4228635"/>
              <a:gd name="connsiteY20" fmla="*/ 2411015 h 3694372"/>
              <a:gd name="connsiteX21" fmla="*/ 1204591 w 4228635"/>
              <a:gd name="connsiteY21" fmla="*/ 2336007 h 3694372"/>
              <a:gd name="connsiteX22" fmla="*/ 1069563 w 4228635"/>
              <a:gd name="connsiteY22" fmla="*/ 2200275 h 3694372"/>
              <a:gd name="connsiteX23" fmla="*/ 593412 w 4228635"/>
              <a:gd name="connsiteY23" fmla="*/ 1982390 h 3694372"/>
              <a:gd name="connsiteX24" fmla="*/ 508131 w 4228635"/>
              <a:gd name="connsiteY24" fmla="*/ 1900238 h 3694372"/>
              <a:gd name="connsiteX25" fmla="*/ 1865518 w 4228635"/>
              <a:gd name="connsiteY25" fmla="*/ 2218135 h 3694372"/>
              <a:gd name="connsiteX26" fmla="*/ 1446220 w 4228635"/>
              <a:gd name="connsiteY26" fmla="*/ 2085975 h 3694372"/>
              <a:gd name="connsiteX27" fmla="*/ 1730490 w 4228635"/>
              <a:gd name="connsiteY27" fmla="*/ 2110978 h 3694372"/>
              <a:gd name="connsiteX28" fmla="*/ 1886838 w 4228635"/>
              <a:gd name="connsiteY28" fmla="*/ 2021681 h 3694372"/>
              <a:gd name="connsiteX29" fmla="*/ 1886838 w 4228635"/>
              <a:gd name="connsiteY29" fmla="*/ 1993106 h 3694372"/>
              <a:gd name="connsiteX30" fmla="*/ 1769577 w 4228635"/>
              <a:gd name="connsiteY30" fmla="*/ 1910953 h 3694372"/>
              <a:gd name="connsiteX31" fmla="*/ 1702063 w 4228635"/>
              <a:gd name="connsiteY31" fmla="*/ 1857375 h 3694372"/>
              <a:gd name="connsiteX32" fmla="*/ 1517288 w 4228635"/>
              <a:gd name="connsiteY32" fmla="*/ 1664493 h 3694372"/>
              <a:gd name="connsiteX33" fmla="*/ 1648762 w 4228635"/>
              <a:gd name="connsiteY33" fmla="*/ 1643062 h 3694372"/>
              <a:gd name="connsiteX34" fmla="*/ 1698509 w 4228635"/>
              <a:gd name="connsiteY34" fmla="*/ 1603772 h 3694372"/>
              <a:gd name="connsiteX35" fmla="*/ 1662976 w 4228635"/>
              <a:gd name="connsiteY35" fmla="*/ 1546622 h 3694372"/>
              <a:gd name="connsiteX36" fmla="*/ 1254338 w 4228635"/>
              <a:gd name="connsiteY36" fmla="*/ 1371600 h 3694372"/>
              <a:gd name="connsiteX37" fmla="*/ 1222358 w 4228635"/>
              <a:gd name="connsiteY37" fmla="*/ 1235869 h 3694372"/>
              <a:gd name="connsiteX38" fmla="*/ 1300532 w 4228635"/>
              <a:gd name="connsiteY38" fmla="*/ 1214437 h 3694372"/>
              <a:gd name="connsiteX39" fmla="*/ 1389366 w 4228635"/>
              <a:gd name="connsiteY39" fmla="*/ 1225153 h 3694372"/>
              <a:gd name="connsiteX40" fmla="*/ 1318299 w 4228635"/>
              <a:gd name="connsiteY40" fmla="*/ 1117997 h 3694372"/>
              <a:gd name="connsiteX41" fmla="*/ 1030476 w 4228635"/>
              <a:gd name="connsiteY41" fmla="*/ 1010841 h 3694372"/>
              <a:gd name="connsiteX42" fmla="*/ 977176 w 4228635"/>
              <a:gd name="connsiteY42" fmla="*/ 953690 h 3694372"/>
              <a:gd name="connsiteX43" fmla="*/ 1048243 w 4228635"/>
              <a:gd name="connsiteY43" fmla="*/ 925115 h 3694372"/>
              <a:gd name="connsiteX44" fmla="*/ 1101544 w 4228635"/>
              <a:gd name="connsiteY44" fmla="*/ 914400 h 3694372"/>
              <a:gd name="connsiteX45" fmla="*/ 0 w 4228635"/>
              <a:gd name="connsiteY45" fmla="*/ 467915 h 3694372"/>
              <a:gd name="connsiteX46" fmla="*/ 248735 w 4228635"/>
              <a:gd name="connsiteY46" fmla="*/ 464344 h 3694372"/>
              <a:gd name="connsiteX47" fmla="*/ 493918 w 4228635"/>
              <a:gd name="connsiteY47" fmla="*/ 535781 h 3694372"/>
              <a:gd name="connsiteX48" fmla="*/ 753314 w 4228635"/>
              <a:gd name="connsiteY48" fmla="*/ 525066 h 3694372"/>
              <a:gd name="connsiteX49" fmla="*/ 998496 w 4228635"/>
              <a:gd name="connsiteY49" fmla="*/ 560785 h 3694372"/>
              <a:gd name="connsiteX50" fmla="*/ 1211698 w 4228635"/>
              <a:gd name="connsiteY50" fmla="*/ 560785 h 3694372"/>
              <a:gd name="connsiteX51" fmla="*/ 1012709 w 4228635"/>
              <a:gd name="connsiteY51" fmla="*/ 507206 h 3694372"/>
              <a:gd name="connsiteX52" fmla="*/ 938089 w 4228635"/>
              <a:gd name="connsiteY52" fmla="*/ 417909 h 3694372"/>
              <a:gd name="connsiteX53" fmla="*/ 962962 w 4228635"/>
              <a:gd name="connsiteY53" fmla="*/ 335757 h 3694372"/>
              <a:gd name="connsiteX54" fmla="*/ 1044690 w 4228635"/>
              <a:gd name="connsiteY54" fmla="*/ 360759 h 3694372"/>
              <a:gd name="connsiteX55" fmla="*/ 1140631 w 4228635"/>
              <a:gd name="connsiteY55" fmla="*/ 453629 h 3694372"/>
              <a:gd name="connsiteX56" fmla="*/ 1161951 w 4228635"/>
              <a:gd name="connsiteY56" fmla="*/ 396478 h 3694372"/>
              <a:gd name="connsiteX57" fmla="*/ 1218805 w 4228635"/>
              <a:gd name="connsiteY57" fmla="*/ 353615 h 3694372"/>
              <a:gd name="connsiteX58" fmla="*/ 1545714 w 4228635"/>
              <a:gd name="connsiteY58" fmla="*/ 375047 h 3694372"/>
              <a:gd name="connsiteX59" fmla="*/ 1328959 w 4228635"/>
              <a:gd name="connsiteY59" fmla="*/ 192881 h 3694372"/>
              <a:gd name="connsiteX60" fmla="*/ 1190378 w 4228635"/>
              <a:gd name="connsiteY60" fmla="*/ 164306 h 3694372"/>
              <a:gd name="connsiteX61" fmla="*/ 1158398 w 4228635"/>
              <a:gd name="connsiteY61" fmla="*/ 89297 h 3694372"/>
              <a:gd name="connsiteX62" fmla="*/ 1222358 w 4228635"/>
              <a:gd name="connsiteY62" fmla="*/ 71437 h 3694372"/>
              <a:gd name="connsiteX63" fmla="*/ 1542161 w 4228635"/>
              <a:gd name="connsiteY63" fmla="*/ 135731 h 3694372"/>
              <a:gd name="connsiteX64" fmla="*/ 1595462 w 4228635"/>
              <a:gd name="connsiteY64" fmla="*/ 110728 h 3694372"/>
              <a:gd name="connsiteX65" fmla="*/ 1225911 w 4228635"/>
              <a:gd name="connsiteY65" fmla="*/ 0 h 36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103436"/>
          </a:xfrm>
        </p:spPr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3186"/>
            <a:ext cx="3816096" cy="3529014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228600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457200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685800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 rtlCol="0"/>
          <a:lstStyle>
            <a:lvl1pPr algn="l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図プレースホルダー 18">
            <a:extLst>
              <a:ext uri="{FF2B5EF4-FFF2-40B4-BE49-F238E27FC236}">
                <a16:creationId xmlns:a16="http://schemas.microsoft.com/office/drawing/2014/main" id="{EA8AF96E-CB82-45CC-9B91-E499704784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2087" y="0"/>
            <a:ext cx="3109415" cy="3694372"/>
          </a:xfrm>
        </p:spPr>
        <p:txBody>
          <a:bodyPr rtlCol="0" anchor="ctr"/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0" name="図プレースホルダー 18">
            <a:extLst>
              <a:ext uri="{FF2B5EF4-FFF2-40B4-BE49-F238E27FC236}">
                <a16:creationId xmlns:a16="http://schemas.microsoft.com/office/drawing/2014/main" id="{6EEC573A-93BD-45DD-B03E-E2F5E00942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81588" y="3802957"/>
            <a:ext cx="3109415" cy="3055044"/>
          </a:xfrm>
        </p:spPr>
        <p:txBody>
          <a:bodyPr rtlCol="0" anchor="ctr"/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</p:spTree>
    <p:extLst>
      <p:ext uri="{BB962C8B-B14F-4D97-AF65-F5344CB8AC3E}">
        <p14:creationId xmlns:p14="http://schemas.microsoft.com/office/powerpoint/2010/main" val="3796646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グ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フリーフォーム:図形 8" descr="Tag=AccentColor&#10;Flavor=Light&#10;Target=Fill">
            <a:extLst>
              <a:ext uri="{FF2B5EF4-FFF2-40B4-BE49-F238E27FC236}">
                <a16:creationId xmlns:a16="http://schemas.microsoft.com/office/drawing/2014/main" id="{1531EA5B-7FC1-4088-B6D5-4395F4C1F3C8}"/>
              </a:ext>
            </a:extLst>
          </p:cNvPr>
          <p:cNvSpPr/>
          <p:nvPr userDrawn="1"/>
        </p:nvSpPr>
        <p:spPr>
          <a:xfrm>
            <a:off x="380990" y="1327050"/>
            <a:ext cx="6079676" cy="4114233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8928" y="2242457"/>
            <a:ext cx="3731849" cy="2373086"/>
          </a:xfrm>
        </p:spPr>
        <p:txBody>
          <a:bodyPr rtlCol="0" anchor="ctr">
            <a:normAutofit/>
          </a:bodyPr>
          <a:lstStyle>
            <a:lvl1pPr>
              <a:defRPr sz="40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タイトル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コンテンツ プレースホルダー 13">
            <a:extLst>
              <a:ext uri="{FF2B5EF4-FFF2-40B4-BE49-F238E27FC236}">
                <a16:creationId xmlns:a16="http://schemas.microsoft.com/office/drawing/2014/main" id="{CCD14F82-32BC-4E61-83EA-CB71ED780A3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735763" y="712788"/>
            <a:ext cx="4618037" cy="5432425"/>
          </a:xfrm>
        </p:spPr>
        <p:txBody>
          <a:bodyPr rtlCol="0" anchor="ctr"/>
          <a:lstStyle>
            <a:lvl1pPr marL="0" indent="0">
              <a:buNone/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</p:spTree>
    <p:extLst>
      <p:ext uri="{BB962C8B-B14F-4D97-AF65-F5344CB8AC3E}">
        <p14:creationId xmlns:p14="http://schemas.microsoft.com/office/powerpoint/2010/main" val="3655466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枚の写真付きの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図プレースホルダー 15">
            <a:extLst>
              <a:ext uri="{FF2B5EF4-FFF2-40B4-BE49-F238E27FC236}">
                <a16:creationId xmlns:a16="http://schemas.microsoft.com/office/drawing/2014/main" id="{D52F74EF-6A19-4BD7-8279-F105381ACB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153" y="0"/>
            <a:ext cx="6105136" cy="6240787"/>
          </a:xfrm>
          <a:custGeom>
            <a:avLst/>
            <a:gdLst>
              <a:gd name="connsiteX0" fmla="*/ 0 w 6105136"/>
              <a:gd name="connsiteY0" fmla="*/ 0 h 6240787"/>
              <a:gd name="connsiteX1" fmla="*/ 4523152 w 6105136"/>
              <a:gd name="connsiteY1" fmla="*/ 0 h 6240787"/>
              <a:gd name="connsiteX2" fmla="*/ 4608623 w 6105136"/>
              <a:gd name="connsiteY2" fmla="*/ 39946 h 6240787"/>
              <a:gd name="connsiteX3" fmla="*/ 4823827 w 6105136"/>
              <a:gd name="connsiteY3" fmla="*/ 132755 h 6240787"/>
              <a:gd name="connsiteX4" fmla="*/ 4905422 w 6105136"/>
              <a:gd name="connsiteY4" fmla="*/ 207003 h 6240787"/>
              <a:gd name="connsiteX5" fmla="*/ 5580181 w 6105136"/>
              <a:gd name="connsiteY5" fmla="*/ 692427 h 6240787"/>
              <a:gd name="connsiteX6" fmla="*/ 5451100 w 6105136"/>
              <a:gd name="connsiteY6" fmla="*/ 795341 h 6240787"/>
              <a:gd name="connsiteX7" fmla="*/ 5690699 w 6105136"/>
              <a:gd name="connsiteY7" fmla="*/ 918459 h 6240787"/>
              <a:gd name="connsiteX8" fmla="*/ 5744662 w 6105136"/>
              <a:gd name="connsiteY8" fmla="*/ 970151 h 6240787"/>
              <a:gd name="connsiteX9" fmla="*/ 5698902 w 6105136"/>
              <a:gd name="connsiteY9" fmla="*/ 1032179 h 6240787"/>
              <a:gd name="connsiteX10" fmla="*/ 5599609 w 6105136"/>
              <a:gd name="connsiteY10" fmla="*/ 1075412 h 6240787"/>
              <a:gd name="connsiteX11" fmla="*/ 5467939 w 6105136"/>
              <a:gd name="connsiteY11" fmla="*/ 1184902 h 6240787"/>
              <a:gd name="connsiteX12" fmla="*/ 5473118 w 6105136"/>
              <a:gd name="connsiteY12" fmla="*/ 1270428 h 6240787"/>
              <a:gd name="connsiteX13" fmla="*/ 5551259 w 6105136"/>
              <a:gd name="connsiteY13" fmla="*/ 1425502 h 6240787"/>
              <a:gd name="connsiteX14" fmla="*/ 5433832 w 6105136"/>
              <a:gd name="connsiteY14" fmla="*/ 1587625 h 6240787"/>
              <a:gd name="connsiteX15" fmla="*/ 5373392 w 6105136"/>
              <a:gd name="connsiteY15" fmla="*/ 1635554 h 6240787"/>
              <a:gd name="connsiteX16" fmla="*/ 5489956 w 6105136"/>
              <a:gd name="connsiteY16" fmla="*/ 1652001 h 6240787"/>
              <a:gd name="connsiteX17" fmla="*/ 5530536 w 6105136"/>
              <a:gd name="connsiteY17" fmla="*/ 1719670 h 6240787"/>
              <a:gd name="connsiteX18" fmla="*/ 5548668 w 6105136"/>
              <a:gd name="connsiteY18" fmla="*/ 1753506 h 6240787"/>
              <a:gd name="connsiteX19" fmla="*/ 5658753 w 6105136"/>
              <a:gd name="connsiteY19" fmla="*/ 1965440 h 6240787"/>
              <a:gd name="connsiteX20" fmla="*/ 5640189 w 6105136"/>
              <a:gd name="connsiteY20" fmla="*/ 2024647 h 6240787"/>
              <a:gd name="connsiteX21" fmla="*/ 5456712 w 6105136"/>
              <a:gd name="connsiteY21" fmla="*/ 2310829 h 6240787"/>
              <a:gd name="connsiteX22" fmla="*/ 5651844 w 6105136"/>
              <a:gd name="connsiteY22" fmla="*/ 2390715 h 6240787"/>
              <a:gd name="connsiteX23" fmla="*/ 5663501 w 6105136"/>
              <a:gd name="connsiteY23" fmla="*/ 2526050 h 6240787"/>
              <a:gd name="connsiteX24" fmla="*/ 5762794 w 6105136"/>
              <a:gd name="connsiteY24" fmla="*/ 2677365 h 6240787"/>
              <a:gd name="connsiteX25" fmla="*/ 5981237 w 6105136"/>
              <a:gd name="connsiteY25" fmla="*/ 2890238 h 6240787"/>
              <a:gd name="connsiteX26" fmla="*/ 6105136 w 6105136"/>
              <a:gd name="connsiteY26" fmla="*/ 3033093 h 6240787"/>
              <a:gd name="connsiteX27" fmla="*/ 5891443 w 6105136"/>
              <a:gd name="connsiteY27" fmla="*/ 3071156 h 6240787"/>
              <a:gd name="connsiteX28" fmla="*/ 5858202 w 6105136"/>
              <a:gd name="connsiteY28" fmla="*/ 3093243 h 6240787"/>
              <a:gd name="connsiteX29" fmla="*/ 5883673 w 6105136"/>
              <a:gd name="connsiteY29" fmla="*/ 3168428 h 6240787"/>
              <a:gd name="connsiteX30" fmla="*/ 5917778 w 6105136"/>
              <a:gd name="connsiteY30" fmla="*/ 3243149 h 6240787"/>
              <a:gd name="connsiteX31" fmla="*/ 5894034 w 6105136"/>
              <a:gd name="connsiteY31" fmla="*/ 3301887 h 6240787"/>
              <a:gd name="connsiteX32" fmla="*/ 5727393 w 6105136"/>
              <a:gd name="connsiteY32" fmla="*/ 3556115 h 6240787"/>
              <a:gd name="connsiteX33" fmla="*/ 5590543 w 6105136"/>
              <a:gd name="connsiteY33" fmla="*/ 3657145 h 6240787"/>
              <a:gd name="connsiteX34" fmla="*/ 5278850 w 6105136"/>
              <a:gd name="connsiteY34" fmla="*/ 4116255 h 6240787"/>
              <a:gd name="connsiteX35" fmla="*/ 5180851 w 6105136"/>
              <a:gd name="connsiteY35" fmla="*/ 4265220 h 6240787"/>
              <a:gd name="connsiteX36" fmla="*/ 5253380 w 6105136"/>
              <a:gd name="connsiteY36" fmla="*/ 4317849 h 6240787"/>
              <a:gd name="connsiteX37" fmla="*/ 5114368 w 6105136"/>
              <a:gd name="connsiteY37" fmla="*/ 4473866 h 6240787"/>
              <a:gd name="connsiteX38" fmla="*/ 4950749 w 6105136"/>
              <a:gd name="connsiteY38" fmla="*/ 4647262 h 6240787"/>
              <a:gd name="connsiteX39" fmla="*/ 4908013 w 6105136"/>
              <a:gd name="connsiteY39" fmla="*/ 4693317 h 6240787"/>
              <a:gd name="connsiteX40" fmla="*/ 1535079 w 6105136"/>
              <a:gd name="connsiteY40" fmla="*/ 6239347 h 6240787"/>
              <a:gd name="connsiteX41" fmla="*/ 645760 w 6105136"/>
              <a:gd name="connsiteY41" fmla="*/ 6011438 h 6240787"/>
              <a:gd name="connsiteX42" fmla="*/ 293915 w 6105136"/>
              <a:gd name="connsiteY42" fmla="*/ 5834280 h 6240787"/>
              <a:gd name="connsiteX43" fmla="*/ 68403 w 6105136"/>
              <a:gd name="connsiteY43" fmla="*/ 5686489 h 6240787"/>
              <a:gd name="connsiteX44" fmla="*/ 0 w 6105136"/>
              <a:gd name="connsiteY44" fmla="*/ 5638313 h 624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15" name="図プレースホルダー 14">
            <a:extLst>
              <a:ext uri="{FF2B5EF4-FFF2-40B4-BE49-F238E27FC236}">
                <a16:creationId xmlns:a16="http://schemas.microsoft.com/office/drawing/2014/main" id="{409EFF82-B4B6-4B60-B389-A87BD677DE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5502" y="211465"/>
            <a:ext cx="4941484" cy="3877363"/>
          </a:xfrm>
          <a:custGeom>
            <a:avLst/>
            <a:gdLst>
              <a:gd name="connsiteX0" fmla="*/ 4156023 w 4941484"/>
              <a:gd name="connsiteY0" fmla="*/ 17 h 3877363"/>
              <a:gd name="connsiteX1" fmla="*/ 4187225 w 4941484"/>
              <a:gd name="connsiteY1" fmla="*/ 16745 h 3877363"/>
              <a:gd name="connsiteX2" fmla="*/ 4013424 w 4941484"/>
              <a:gd name="connsiteY2" fmla="*/ 79463 h 3877363"/>
              <a:gd name="connsiteX3" fmla="*/ 4285215 w 4941484"/>
              <a:gd name="connsiteY3" fmla="*/ 46454 h 3877363"/>
              <a:gd name="connsiteX4" fmla="*/ 4289855 w 4941484"/>
              <a:gd name="connsiteY4" fmla="*/ 67782 h 3877363"/>
              <a:gd name="connsiteX5" fmla="*/ 3981190 w 4941484"/>
              <a:gd name="connsiteY5" fmla="*/ 148529 h 3877363"/>
              <a:gd name="connsiteX6" fmla="*/ 4008783 w 4941484"/>
              <a:gd name="connsiteY6" fmla="*/ 160972 h 3877363"/>
              <a:gd name="connsiteX7" fmla="*/ 4172785 w 4941484"/>
              <a:gd name="connsiteY7" fmla="*/ 129739 h 3877363"/>
              <a:gd name="connsiteX8" fmla="*/ 4205791 w 4941484"/>
              <a:gd name="connsiteY8" fmla="*/ 137864 h 3877363"/>
              <a:gd name="connsiteX9" fmla="*/ 4189547 w 4941484"/>
              <a:gd name="connsiteY9" fmla="*/ 175697 h 3877363"/>
              <a:gd name="connsiteX10" fmla="*/ 4118375 w 4941484"/>
              <a:gd name="connsiteY10" fmla="*/ 190425 h 3877363"/>
              <a:gd name="connsiteX11" fmla="*/ 4007492 w 4941484"/>
              <a:gd name="connsiteY11" fmla="*/ 279299 h 3877363"/>
              <a:gd name="connsiteX12" fmla="*/ 4175363 w 4941484"/>
              <a:gd name="connsiteY12" fmla="*/ 268633 h 3877363"/>
              <a:gd name="connsiteX13" fmla="*/ 4205019 w 4941484"/>
              <a:gd name="connsiteY13" fmla="*/ 290216 h 3877363"/>
              <a:gd name="connsiteX14" fmla="*/ 4216365 w 4941484"/>
              <a:gd name="connsiteY14" fmla="*/ 318148 h 3877363"/>
              <a:gd name="connsiteX15" fmla="*/ 4281347 w 4941484"/>
              <a:gd name="connsiteY15" fmla="*/ 341254 h 3877363"/>
              <a:gd name="connsiteX16" fmla="*/ 4179231 w 4941484"/>
              <a:gd name="connsiteY16" fmla="*/ 367154 h 3877363"/>
              <a:gd name="connsiteX17" fmla="*/ 4288309 w 4941484"/>
              <a:gd name="connsiteY17" fmla="*/ 367154 h 3877363"/>
              <a:gd name="connsiteX18" fmla="*/ 4413633 w 4941484"/>
              <a:gd name="connsiteY18" fmla="*/ 349381 h 3877363"/>
              <a:gd name="connsiteX19" fmla="*/ 4547207 w 4941484"/>
              <a:gd name="connsiteY19" fmla="*/ 354966 h 3877363"/>
              <a:gd name="connsiteX20" fmla="*/ 4814356 w 4941484"/>
              <a:gd name="connsiteY20" fmla="*/ 322211 h 3877363"/>
              <a:gd name="connsiteX21" fmla="*/ 4941484 w 4941484"/>
              <a:gd name="connsiteY21" fmla="*/ 324495 h 3877363"/>
              <a:gd name="connsiteX22" fmla="*/ 4234673 w 4941484"/>
              <a:gd name="connsiteY22" fmla="*/ 544899 h 3877363"/>
              <a:gd name="connsiteX23" fmla="*/ 4270775 w 4941484"/>
              <a:gd name="connsiteY23" fmla="*/ 593397 h 3877363"/>
              <a:gd name="connsiteX24" fmla="*/ 4122759 w 4941484"/>
              <a:gd name="connsiteY24" fmla="*/ 646212 h 3877363"/>
              <a:gd name="connsiteX25" fmla="*/ 4086400 w 4941484"/>
              <a:gd name="connsiteY25" fmla="*/ 698520 h 3877363"/>
              <a:gd name="connsiteX26" fmla="*/ 4132041 w 4941484"/>
              <a:gd name="connsiteY26" fmla="*/ 693950 h 3877363"/>
              <a:gd name="connsiteX27" fmla="*/ 4171237 w 4941484"/>
              <a:gd name="connsiteY27" fmla="*/ 703852 h 3877363"/>
              <a:gd name="connsiteX28" fmla="*/ 4154992 w 4941484"/>
              <a:gd name="connsiteY28" fmla="*/ 770380 h 3877363"/>
              <a:gd name="connsiteX29" fmla="*/ 3945863 w 4941484"/>
              <a:gd name="connsiteY29" fmla="*/ 856205 h 3877363"/>
              <a:gd name="connsiteX30" fmla="*/ 3927039 w 4941484"/>
              <a:gd name="connsiteY30" fmla="*/ 884136 h 3877363"/>
              <a:gd name="connsiteX31" fmla="*/ 3952052 w 4941484"/>
              <a:gd name="connsiteY31" fmla="*/ 903942 h 3877363"/>
              <a:gd name="connsiteX32" fmla="*/ 4019613 w 4941484"/>
              <a:gd name="connsiteY32" fmla="*/ 914098 h 3877363"/>
              <a:gd name="connsiteX33" fmla="*/ 3924977 w 4941484"/>
              <a:gd name="connsiteY33" fmla="*/ 1009319 h 3877363"/>
              <a:gd name="connsiteX34" fmla="*/ 3890421 w 4941484"/>
              <a:gd name="connsiteY34" fmla="*/ 1035726 h 3877363"/>
              <a:gd name="connsiteX35" fmla="*/ 3831370 w 4941484"/>
              <a:gd name="connsiteY35" fmla="*/ 1076608 h 3877363"/>
              <a:gd name="connsiteX36" fmla="*/ 3830339 w 4941484"/>
              <a:gd name="connsiteY36" fmla="*/ 1089050 h 3877363"/>
              <a:gd name="connsiteX37" fmla="*/ 3910793 w 4941484"/>
              <a:gd name="connsiteY37" fmla="*/ 1132978 h 3877363"/>
              <a:gd name="connsiteX38" fmla="*/ 4055971 w 4941484"/>
              <a:gd name="connsiteY38" fmla="*/ 1121043 h 3877363"/>
              <a:gd name="connsiteX39" fmla="*/ 3841428 w 4941484"/>
              <a:gd name="connsiteY39" fmla="*/ 1186555 h 3877363"/>
              <a:gd name="connsiteX40" fmla="*/ 4535860 w 4941484"/>
              <a:gd name="connsiteY40" fmla="*/ 1030395 h 3877363"/>
              <a:gd name="connsiteX41" fmla="*/ 4491508 w 4941484"/>
              <a:gd name="connsiteY41" fmla="*/ 1071275 h 3877363"/>
              <a:gd name="connsiteX42" fmla="*/ 4248597 w 4941484"/>
              <a:gd name="connsiteY42" fmla="*/ 1178936 h 3877363"/>
              <a:gd name="connsiteX43" fmla="*/ 4179749 w 4941484"/>
              <a:gd name="connsiteY43" fmla="*/ 1246481 h 3877363"/>
              <a:gd name="connsiteX44" fmla="*/ 4107545 w 4941484"/>
              <a:gd name="connsiteY44" fmla="*/ 1283806 h 3877363"/>
              <a:gd name="connsiteX45" fmla="*/ 4006204 w 4941484"/>
              <a:gd name="connsiteY45" fmla="*/ 1283045 h 3877363"/>
              <a:gd name="connsiteX46" fmla="*/ 3934259 w 4941484"/>
              <a:gd name="connsiteY46" fmla="*/ 1340431 h 3877363"/>
              <a:gd name="connsiteX47" fmla="*/ 4009298 w 4941484"/>
              <a:gd name="connsiteY47" fmla="*/ 1352619 h 3877363"/>
              <a:gd name="connsiteX48" fmla="*/ 4097230 w 4941484"/>
              <a:gd name="connsiteY48" fmla="*/ 1343224 h 3877363"/>
              <a:gd name="connsiteX49" fmla="*/ 4287021 w 4941484"/>
              <a:gd name="connsiteY49" fmla="*/ 1346270 h 3877363"/>
              <a:gd name="connsiteX50" fmla="*/ 4395839 w 4941484"/>
              <a:gd name="connsiteY50" fmla="*/ 1357443 h 3877363"/>
              <a:gd name="connsiteX51" fmla="*/ 4645969 w 4941484"/>
              <a:gd name="connsiteY51" fmla="*/ 1338398 h 3877363"/>
              <a:gd name="connsiteX52" fmla="*/ 4631270 w 4941484"/>
              <a:gd name="connsiteY52" fmla="*/ 1387152 h 3877363"/>
              <a:gd name="connsiteX53" fmla="*/ 4640555 w 4941484"/>
              <a:gd name="connsiteY53" fmla="*/ 1429556 h 3877363"/>
              <a:gd name="connsiteX54" fmla="*/ 4644165 w 4941484"/>
              <a:gd name="connsiteY54" fmla="*/ 1521730 h 3877363"/>
              <a:gd name="connsiteX55" fmla="*/ 4641844 w 4941484"/>
              <a:gd name="connsiteY55" fmla="*/ 1536712 h 3877363"/>
              <a:gd name="connsiteX56" fmla="*/ 4697799 w 4941484"/>
              <a:gd name="connsiteY56" fmla="*/ 1546361 h 3877363"/>
              <a:gd name="connsiteX57" fmla="*/ 4364379 w 4941484"/>
              <a:gd name="connsiteY57" fmla="*/ 1738070 h 3877363"/>
              <a:gd name="connsiteX58" fmla="*/ 4587175 w 4941484"/>
              <a:gd name="connsiteY58" fmla="*/ 1689317 h 3877363"/>
              <a:gd name="connsiteX59" fmla="*/ 4617346 w 4941484"/>
              <a:gd name="connsiteY59" fmla="*/ 1769810 h 3877363"/>
              <a:gd name="connsiteX60" fmla="*/ 4512653 w 4941484"/>
              <a:gd name="connsiteY60" fmla="*/ 1841415 h 3877363"/>
              <a:gd name="connsiteX61" fmla="*/ 4473973 w 4941484"/>
              <a:gd name="connsiteY61" fmla="*/ 1983103 h 3877363"/>
              <a:gd name="connsiteX62" fmla="*/ 4492798 w 4941484"/>
              <a:gd name="connsiteY62" fmla="*/ 2112602 h 3877363"/>
              <a:gd name="connsiteX63" fmla="*/ 4537665 w 4941484"/>
              <a:gd name="connsiteY63" fmla="*/ 2153737 h 3877363"/>
              <a:gd name="connsiteX64" fmla="*/ 4602648 w 4941484"/>
              <a:gd name="connsiteY64" fmla="*/ 2227627 h 3877363"/>
              <a:gd name="connsiteX65" fmla="*/ 4642875 w 4941484"/>
              <a:gd name="connsiteY65" fmla="*/ 2273333 h 3877363"/>
              <a:gd name="connsiteX66" fmla="*/ 4782639 w 4941484"/>
              <a:gd name="connsiteY66" fmla="*/ 2255559 h 3877363"/>
              <a:gd name="connsiteX67" fmla="*/ 4596201 w 4941484"/>
              <a:gd name="connsiteY67" fmla="*/ 2371602 h 3877363"/>
              <a:gd name="connsiteX68" fmla="*/ 4747311 w 4941484"/>
              <a:gd name="connsiteY68" fmla="*/ 2357127 h 3877363"/>
              <a:gd name="connsiteX69" fmla="*/ 4796563 w 4941484"/>
              <a:gd name="connsiteY69" fmla="*/ 2365252 h 3877363"/>
              <a:gd name="connsiteX70" fmla="*/ 4768455 w 4941484"/>
              <a:gd name="connsiteY70" fmla="*/ 2402832 h 3877363"/>
              <a:gd name="connsiteX71" fmla="*/ 4657573 w 4941484"/>
              <a:gd name="connsiteY71" fmla="*/ 2466566 h 3877363"/>
              <a:gd name="connsiteX72" fmla="*/ 4429103 w 4941484"/>
              <a:gd name="connsiteY72" fmla="*/ 2639233 h 3877363"/>
              <a:gd name="connsiteX73" fmla="*/ 4650355 w 4941484"/>
              <a:gd name="connsiteY73" fmla="*/ 2560010 h 3877363"/>
              <a:gd name="connsiteX74" fmla="*/ 4417243 w 4941484"/>
              <a:gd name="connsiteY74" fmla="*/ 2737500 h 3877363"/>
              <a:gd name="connsiteX75" fmla="*/ 4365411 w 4941484"/>
              <a:gd name="connsiteY75" fmla="*/ 2796409 h 3877363"/>
              <a:gd name="connsiteX76" fmla="*/ 4260717 w 4941484"/>
              <a:gd name="connsiteY76" fmla="*/ 2942666 h 3877363"/>
              <a:gd name="connsiteX77" fmla="*/ 4265875 w 4941484"/>
              <a:gd name="connsiteY77" fmla="*/ 2959171 h 3877363"/>
              <a:gd name="connsiteX78" fmla="*/ 4386814 w 4941484"/>
              <a:gd name="connsiteY78" fmla="*/ 2935557 h 3877363"/>
              <a:gd name="connsiteX79" fmla="*/ 4230031 w 4941484"/>
              <a:gd name="connsiteY79" fmla="*/ 3058455 h 3877363"/>
              <a:gd name="connsiteX80" fmla="*/ 4068091 w 4941484"/>
              <a:gd name="connsiteY80" fmla="*/ 3152912 h 3877363"/>
              <a:gd name="connsiteX81" fmla="*/ 4183101 w 4941484"/>
              <a:gd name="connsiteY81" fmla="*/ 3138440 h 3877363"/>
              <a:gd name="connsiteX82" fmla="*/ 4341172 w 4941484"/>
              <a:gd name="connsiteY82" fmla="*/ 3084354 h 3877363"/>
              <a:gd name="connsiteX83" fmla="*/ 4396097 w 4941484"/>
              <a:gd name="connsiteY83" fmla="*/ 3104668 h 3877363"/>
              <a:gd name="connsiteX84" fmla="*/ 4246278 w 4941484"/>
              <a:gd name="connsiteY84" fmla="*/ 3194048 h 3877363"/>
              <a:gd name="connsiteX85" fmla="*/ 4160408 w 4941484"/>
              <a:gd name="connsiteY85" fmla="*/ 3235438 h 3877363"/>
              <a:gd name="connsiteX86" fmla="*/ 4126113 w 4941484"/>
              <a:gd name="connsiteY86" fmla="*/ 3267177 h 3877363"/>
              <a:gd name="connsiteX87" fmla="*/ 4028123 w 4941484"/>
              <a:gd name="connsiteY87" fmla="*/ 3380425 h 3877363"/>
              <a:gd name="connsiteX88" fmla="*/ 3740344 w 4941484"/>
              <a:gd name="connsiteY88" fmla="*/ 3504084 h 3877363"/>
              <a:gd name="connsiteX89" fmla="*/ 3471133 w 4941484"/>
              <a:gd name="connsiteY89" fmla="*/ 3657707 h 3877363"/>
              <a:gd name="connsiteX90" fmla="*/ 3260969 w 4941484"/>
              <a:gd name="connsiteY90" fmla="*/ 3753434 h 3877363"/>
              <a:gd name="connsiteX91" fmla="*/ 2729767 w 4941484"/>
              <a:gd name="connsiteY91" fmla="*/ 3876585 h 3877363"/>
              <a:gd name="connsiteX92" fmla="*/ 715061 w 4941484"/>
              <a:gd name="connsiteY92" fmla="*/ 3041189 h 3877363"/>
              <a:gd name="connsiteX93" fmla="*/ 689533 w 4941484"/>
              <a:gd name="connsiteY93" fmla="*/ 3016303 h 3877363"/>
              <a:gd name="connsiteX94" fmla="*/ 591802 w 4941484"/>
              <a:gd name="connsiteY94" fmla="*/ 2922608 h 3877363"/>
              <a:gd name="connsiteX95" fmla="*/ 508767 w 4941484"/>
              <a:gd name="connsiteY95" fmla="*/ 2838305 h 3877363"/>
              <a:gd name="connsiteX96" fmla="*/ 552090 w 4941484"/>
              <a:gd name="connsiteY96" fmla="*/ 2809867 h 3877363"/>
              <a:gd name="connsiteX97" fmla="*/ 493553 w 4941484"/>
              <a:gd name="connsiteY97" fmla="*/ 2729374 h 3877363"/>
              <a:gd name="connsiteX98" fmla="*/ 307375 w 4941484"/>
              <a:gd name="connsiteY98" fmla="*/ 2481294 h 3877363"/>
              <a:gd name="connsiteX99" fmla="*/ 225632 w 4941484"/>
              <a:gd name="connsiteY99" fmla="*/ 2426702 h 3877363"/>
              <a:gd name="connsiteX100" fmla="*/ 126095 w 4941484"/>
              <a:gd name="connsiteY100" fmla="*/ 2289331 h 3877363"/>
              <a:gd name="connsiteX101" fmla="*/ 111912 w 4941484"/>
              <a:gd name="connsiteY101" fmla="*/ 2257592 h 3877363"/>
              <a:gd name="connsiteX102" fmla="*/ 132284 w 4941484"/>
              <a:gd name="connsiteY102" fmla="*/ 2217216 h 3877363"/>
              <a:gd name="connsiteX103" fmla="*/ 147498 w 4941484"/>
              <a:gd name="connsiteY103" fmla="*/ 2176590 h 3877363"/>
              <a:gd name="connsiteX104" fmla="*/ 127642 w 4941484"/>
              <a:gd name="connsiteY104" fmla="*/ 2164655 h 3877363"/>
              <a:gd name="connsiteX105" fmla="*/ 31511 w 4941484"/>
              <a:gd name="connsiteY105" fmla="*/ 2164406 h 3877363"/>
              <a:gd name="connsiteX106" fmla="*/ 0 w 4941484"/>
              <a:gd name="connsiteY106" fmla="*/ 2144089 h 3877363"/>
              <a:gd name="connsiteX107" fmla="*/ 0 w 4941484"/>
              <a:gd name="connsiteY107" fmla="*/ 2144087 h 3877363"/>
              <a:gd name="connsiteX108" fmla="*/ 48510 w 4941484"/>
              <a:gd name="connsiteY108" fmla="*/ 2109967 h 3877363"/>
              <a:gd name="connsiteX109" fmla="*/ 74006 w 4941484"/>
              <a:gd name="connsiteY109" fmla="*/ 2066897 h 3877363"/>
              <a:gd name="connsiteX110" fmla="*/ 204486 w 4941484"/>
              <a:gd name="connsiteY110" fmla="*/ 1951871 h 3877363"/>
              <a:gd name="connsiteX111" fmla="*/ 263796 w 4941484"/>
              <a:gd name="connsiteY111" fmla="*/ 1870107 h 3877363"/>
              <a:gd name="connsiteX112" fmla="*/ 270759 w 4941484"/>
              <a:gd name="connsiteY112" fmla="*/ 1796979 h 3877363"/>
              <a:gd name="connsiteX113" fmla="*/ 387314 w 4941484"/>
              <a:gd name="connsiteY113" fmla="*/ 1753813 h 3877363"/>
              <a:gd name="connsiteX114" fmla="*/ 277721 w 4941484"/>
              <a:gd name="connsiteY114" fmla="*/ 1599175 h 3877363"/>
              <a:gd name="connsiteX115" fmla="*/ 266631 w 4941484"/>
              <a:gd name="connsiteY115" fmla="*/ 1567182 h 3877363"/>
              <a:gd name="connsiteX116" fmla="*/ 332387 w 4941484"/>
              <a:gd name="connsiteY116" fmla="*/ 1452664 h 3877363"/>
              <a:gd name="connsiteX117" fmla="*/ 343218 w 4941484"/>
              <a:gd name="connsiteY117" fmla="*/ 1434381 h 3877363"/>
              <a:gd name="connsiteX118" fmla="*/ 367457 w 4941484"/>
              <a:gd name="connsiteY118" fmla="*/ 1397816 h 3877363"/>
              <a:gd name="connsiteX119" fmla="*/ 437082 w 4941484"/>
              <a:gd name="connsiteY119" fmla="*/ 1388929 h 3877363"/>
              <a:gd name="connsiteX120" fmla="*/ 400981 w 4941484"/>
              <a:gd name="connsiteY120" fmla="*/ 1363030 h 3877363"/>
              <a:gd name="connsiteX121" fmla="*/ 330840 w 4941484"/>
              <a:gd name="connsiteY121" fmla="*/ 1275427 h 3877363"/>
              <a:gd name="connsiteX122" fmla="*/ 377515 w 4941484"/>
              <a:gd name="connsiteY122" fmla="*/ 1191633 h 3877363"/>
              <a:gd name="connsiteX123" fmla="*/ 380607 w 4941484"/>
              <a:gd name="connsiteY123" fmla="*/ 1145419 h 3877363"/>
              <a:gd name="connsiteX124" fmla="*/ 301959 w 4941484"/>
              <a:gd name="connsiteY124" fmla="*/ 1086257 h 3877363"/>
              <a:gd name="connsiteX125" fmla="*/ 242650 w 4941484"/>
              <a:gd name="connsiteY125" fmla="*/ 1062896 h 3877363"/>
              <a:gd name="connsiteX126" fmla="*/ 215316 w 4941484"/>
              <a:gd name="connsiteY126" fmla="*/ 1029379 h 3877363"/>
              <a:gd name="connsiteX127" fmla="*/ 247550 w 4941484"/>
              <a:gd name="connsiteY127" fmla="*/ 1001447 h 3877363"/>
              <a:gd name="connsiteX128" fmla="*/ 390667 w 4941484"/>
              <a:gd name="connsiteY128" fmla="*/ 934920 h 3877363"/>
              <a:gd name="connsiteX129" fmla="*/ 313563 w 4941484"/>
              <a:gd name="connsiteY129" fmla="*/ 879311 h 3877363"/>
              <a:gd name="connsiteX130" fmla="*/ 716608 w 4941484"/>
              <a:gd name="connsiteY130" fmla="*/ 617012 h 3877363"/>
              <a:gd name="connsiteX131" fmla="*/ 765346 w 4941484"/>
              <a:gd name="connsiteY131" fmla="*/ 576892 h 3877363"/>
              <a:gd name="connsiteX132" fmla="*/ 1023984 w 4941484"/>
              <a:gd name="connsiteY132" fmla="*/ 479640 h 3877363"/>
              <a:gd name="connsiteX133" fmla="*/ 1290101 w 4941484"/>
              <a:gd name="connsiteY133" fmla="*/ 410829 h 3877363"/>
              <a:gd name="connsiteX134" fmla="*/ 1105212 w 4941484"/>
              <a:gd name="connsiteY134" fmla="*/ 265586 h 3877363"/>
              <a:gd name="connsiteX135" fmla="*/ 1387575 w 4941484"/>
              <a:gd name="connsiteY135" fmla="*/ 231814 h 3877363"/>
              <a:gd name="connsiteX136" fmla="*/ 1415166 w 4941484"/>
              <a:gd name="connsiteY136" fmla="*/ 232831 h 3877363"/>
              <a:gd name="connsiteX137" fmla="*/ 1969579 w 4941484"/>
              <a:gd name="connsiteY137" fmla="*/ 210485 h 3877363"/>
              <a:gd name="connsiteX138" fmla="*/ 2764321 w 4941484"/>
              <a:gd name="connsiteY138" fmla="*/ 136340 h 3877363"/>
              <a:gd name="connsiteX139" fmla="*/ 3422137 w 4941484"/>
              <a:gd name="connsiteY139" fmla="*/ 91905 h 3877363"/>
              <a:gd name="connsiteX140" fmla="*/ 4122502 w 4941484"/>
              <a:gd name="connsiteY140" fmla="*/ 5572 h 3877363"/>
              <a:gd name="connsiteX141" fmla="*/ 4156023 w 4941484"/>
              <a:gd name="connsiteY141" fmla="*/ 17 h 387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4941484" h="3877363">
                <a:moveTo>
                  <a:pt x="4156023" y="17"/>
                </a:moveTo>
                <a:cubicBezTo>
                  <a:pt x="4167305" y="-269"/>
                  <a:pt x="4178200" y="3160"/>
                  <a:pt x="4187225" y="16745"/>
                </a:cubicBezTo>
                <a:cubicBezTo>
                  <a:pt x="4139263" y="52547"/>
                  <a:pt x="4078148" y="39089"/>
                  <a:pt x="4013424" y="79463"/>
                </a:cubicBezTo>
                <a:cubicBezTo>
                  <a:pt x="4118633" y="66766"/>
                  <a:pt x="4201925" y="56609"/>
                  <a:pt x="4285215" y="46454"/>
                </a:cubicBezTo>
                <a:cubicBezTo>
                  <a:pt x="4286763" y="53563"/>
                  <a:pt x="4288309" y="60673"/>
                  <a:pt x="4289855" y="67782"/>
                </a:cubicBezTo>
                <a:cubicBezTo>
                  <a:pt x="4183358" y="82763"/>
                  <a:pt x="4084852" y="121359"/>
                  <a:pt x="3981190" y="148529"/>
                </a:cubicBezTo>
                <a:cubicBezTo>
                  <a:pt x="3990733" y="165289"/>
                  <a:pt x="4000273" y="161987"/>
                  <a:pt x="4008783" y="160972"/>
                </a:cubicBezTo>
                <a:cubicBezTo>
                  <a:pt x="4064224" y="154369"/>
                  <a:pt x="4119665" y="147768"/>
                  <a:pt x="4172785" y="129739"/>
                </a:cubicBezTo>
                <a:cubicBezTo>
                  <a:pt x="4184646" y="125675"/>
                  <a:pt x="4199087" y="125675"/>
                  <a:pt x="4205791" y="137864"/>
                </a:cubicBezTo>
                <a:cubicBezTo>
                  <a:pt x="4215333" y="155131"/>
                  <a:pt x="4201667" y="166304"/>
                  <a:pt x="4189547" y="175697"/>
                </a:cubicBezTo>
                <a:cubicBezTo>
                  <a:pt x="4168401" y="191949"/>
                  <a:pt x="4142873" y="187379"/>
                  <a:pt x="4118375" y="190425"/>
                </a:cubicBezTo>
                <a:cubicBezTo>
                  <a:pt x="4053136" y="198297"/>
                  <a:pt x="4021933" y="222927"/>
                  <a:pt x="4007492" y="279299"/>
                </a:cubicBezTo>
                <a:cubicBezTo>
                  <a:pt x="4064739" y="256445"/>
                  <a:pt x="4119924" y="284631"/>
                  <a:pt x="4175363" y="268633"/>
                </a:cubicBezTo>
                <a:cubicBezTo>
                  <a:pt x="4189805" y="264571"/>
                  <a:pt x="4212753" y="270664"/>
                  <a:pt x="4205019" y="290216"/>
                </a:cubicBezTo>
                <a:cubicBezTo>
                  <a:pt x="4197797" y="308499"/>
                  <a:pt x="4173816" y="321702"/>
                  <a:pt x="4216365" y="318148"/>
                </a:cubicBezTo>
                <a:cubicBezTo>
                  <a:pt x="4246793" y="315608"/>
                  <a:pt x="4306360" y="336176"/>
                  <a:pt x="4281347" y="341254"/>
                </a:cubicBezTo>
                <a:cubicBezTo>
                  <a:pt x="4249887" y="347603"/>
                  <a:pt x="4219200" y="356744"/>
                  <a:pt x="4179231" y="367154"/>
                </a:cubicBezTo>
                <a:cubicBezTo>
                  <a:pt x="4223327" y="384166"/>
                  <a:pt x="4255045" y="380611"/>
                  <a:pt x="4288309" y="367154"/>
                </a:cubicBezTo>
                <a:cubicBezTo>
                  <a:pt x="4328536" y="350903"/>
                  <a:pt x="4380884" y="331098"/>
                  <a:pt x="4413633" y="349381"/>
                </a:cubicBezTo>
                <a:cubicBezTo>
                  <a:pt x="4462627" y="376803"/>
                  <a:pt x="4503369" y="359536"/>
                  <a:pt x="4547207" y="354966"/>
                </a:cubicBezTo>
                <a:cubicBezTo>
                  <a:pt x="4636428" y="345570"/>
                  <a:pt x="4724877" y="329827"/>
                  <a:pt x="4814356" y="322211"/>
                </a:cubicBezTo>
                <a:cubicBezTo>
                  <a:pt x="4850199" y="319164"/>
                  <a:pt x="4888879" y="304691"/>
                  <a:pt x="4941484" y="324495"/>
                </a:cubicBezTo>
                <a:cubicBezTo>
                  <a:pt x="4703215" y="425810"/>
                  <a:pt x="4447413" y="419463"/>
                  <a:pt x="4234673" y="544899"/>
                </a:cubicBezTo>
                <a:cubicBezTo>
                  <a:pt x="4243699" y="556833"/>
                  <a:pt x="4289597" y="590858"/>
                  <a:pt x="4270775" y="593397"/>
                </a:cubicBezTo>
                <a:cubicBezTo>
                  <a:pt x="4217912" y="600761"/>
                  <a:pt x="4170981" y="625645"/>
                  <a:pt x="4122759" y="646212"/>
                </a:cubicBezTo>
                <a:cubicBezTo>
                  <a:pt x="4101871" y="655100"/>
                  <a:pt x="4076601" y="666781"/>
                  <a:pt x="4086400" y="698520"/>
                </a:cubicBezTo>
                <a:cubicBezTo>
                  <a:pt x="4104193" y="707407"/>
                  <a:pt x="4117344" y="694965"/>
                  <a:pt x="4132041" y="693950"/>
                </a:cubicBezTo>
                <a:cubicBezTo>
                  <a:pt x="4146997" y="692935"/>
                  <a:pt x="4180522" y="699535"/>
                  <a:pt x="4171237" y="703852"/>
                </a:cubicBezTo>
                <a:cubicBezTo>
                  <a:pt x="4128947" y="723405"/>
                  <a:pt x="4205019" y="770380"/>
                  <a:pt x="4154992" y="770380"/>
                </a:cubicBezTo>
                <a:cubicBezTo>
                  <a:pt x="4071186" y="770633"/>
                  <a:pt x="4026575" y="853919"/>
                  <a:pt x="3945863" y="856205"/>
                </a:cubicBezTo>
                <a:cubicBezTo>
                  <a:pt x="3932971" y="856458"/>
                  <a:pt x="3926781" y="871185"/>
                  <a:pt x="3927039" y="884136"/>
                </a:cubicBezTo>
                <a:cubicBezTo>
                  <a:pt x="3927039" y="899626"/>
                  <a:pt x="3938901" y="902418"/>
                  <a:pt x="3952052" y="903942"/>
                </a:cubicBezTo>
                <a:cubicBezTo>
                  <a:pt x="3972166" y="906226"/>
                  <a:pt x="3993053" y="884136"/>
                  <a:pt x="4019613" y="914098"/>
                </a:cubicBezTo>
                <a:cubicBezTo>
                  <a:pt x="3971907" y="931618"/>
                  <a:pt x="3924203" y="949140"/>
                  <a:pt x="3924977" y="1009319"/>
                </a:cubicBezTo>
                <a:cubicBezTo>
                  <a:pt x="3925234" y="1025569"/>
                  <a:pt x="3905378" y="1031663"/>
                  <a:pt x="3890421" y="1035726"/>
                </a:cubicBezTo>
                <a:cubicBezTo>
                  <a:pt x="3865667" y="1042329"/>
                  <a:pt x="3844781" y="1054009"/>
                  <a:pt x="3831370" y="1076608"/>
                </a:cubicBezTo>
                <a:cubicBezTo>
                  <a:pt x="3831630" y="1080925"/>
                  <a:pt x="3831887" y="1085495"/>
                  <a:pt x="3830339" y="1089050"/>
                </a:cubicBezTo>
                <a:cubicBezTo>
                  <a:pt x="3834723" y="1143642"/>
                  <a:pt x="3870823" y="1142118"/>
                  <a:pt x="3910793" y="1132978"/>
                </a:cubicBezTo>
                <a:cubicBezTo>
                  <a:pt x="3958498" y="1121805"/>
                  <a:pt x="4005688" y="1101491"/>
                  <a:pt x="4055971" y="1121043"/>
                </a:cubicBezTo>
                <a:cubicBezTo>
                  <a:pt x="3985057" y="1147197"/>
                  <a:pt x="3907956" y="1149228"/>
                  <a:pt x="3841428" y="1186555"/>
                </a:cubicBezTo>
                <a:cubicBezTo>
                  <a:pt x="4084852" y="1193411"/>
                  <a:pt x="4299913" y="1075591"/>
                  <a:pt x="4535860" y="1030395"/>
                </a:cubicBezTo>
                <a:cubicBezTo>
                  <a:pt x="4527867" y="1060610"/>
                  <a:pt x="4508785" y="1066704"/>
                  <a:pt x="4491508" y="1071275"/>
                </a:cubicBezTo>
                <a:cubicBezTo>
                  <a:pt x="4404349" y="1094129"/>
                  <a:pt x="4328023" y="1139581"/>
                  <a:pt x="4248597" y="1178936"/>
                </a:cubicBezTo>
                <a:cubicBezTo>
                  <a:pt x="4215849" y="1195188"/>
                  <a:pt x="4192124" y="1211440"/>
                  <a:pt x="4179749" y="1246481"/>
                </a:cubicBezTo>
                <a:cubicBezTo>
                  <a:pt x="4168658" y="1278221"/>
                  <a:pt x="4147256" y="1292948"/>
                  <a:pt x="4107545" y="1283806"/>
                </a:cubicBezTo>
                <a:cubicBezTo>
                  <a:pt x="4075312" y="1276188"/>
                  <a:pt x="4039985" y="1280251"/>
                  <a:pt x="4006204" y="1283045"/>
                </a:cubicBezTo>
                <a:cubicBezTo>
                  <a:pt x="3967266" y="1286092"/>
                  <a:pt x="3923686" y="1321895"/>
                  <a:pt x="3934259" y="1340431"/>
                </a:cubicBezTo>
                <a:cubicBezTo>
                  <a:pt x="3952309" y="1371917"/>
                  <a:pt x="3982480" y="1356174"/>
                  <a:pt x="4009298" y="1352619"/>
                </a:cubicBezTo>
                <a:cubicBezTo>
                  <a:pt x="4039727" y="1348303"/>
                  <a:pt x="4096198" y="1339415"/>
                  <a:pt x="4097230" y="1343224"/>
                </a:cubicBezTo>
                <a:cubicBezTo>
                  <a:pt x="4117087" y="1422193"/>
                  <a:pt x="4256851" y="1353382"/>
                  <a:pt x="4287021" y="1346270"/>
                </a:cubicBezTo>
                <a:cubicBezTo>
                  <a:pt x="4324668" y="1337384"/>
                  <a:pt x="4359995" y="1353635"/>
                  <a:pt x="4395839" y="1357443"/>
                </a:cubicBezTo>
                <a:cubicBezTo>
                  <a:pt x="4427815" y="1360998"/>
                  <a:pt x="4608581" y="1371917"/>
                  <a:pt x="4645969" y="1338398"/>
                </a:cubicBezTo>
                <a:cubicBezTo>
                  <a:pt x="4651127" y="1364552"/>
                  <a:pt x="4640297" y="1375217"/>
                  <a:pt x="4631270" y="1387152"/>
                </a:cubicBezTo>
                <a:cubicBezTo>
                  <a:pt x="4618636" y="1404164"/>
                  <a:pt x="4616571" y="1416099"/>
                  <a:pt x="4640555" y="1429556"/>
                </a:cubicBezTo>
                <a:cubicBezTo>
                  <a:pt x="4708890" y="1468154"/>
                  <a:pt x="4707856" y="1469422"/>
                  <a:pt x="4644165" y="1521730"/>
                </a:cubicBezTo>
                <a:cubicBezTo>
                  <a:pt x="4641069" y="1524015"/>
                  <a:pt x="4642359" y="1531633"/>
                  <a:pt x="4641844" y="1536712"/>
                </a:cubicBezTo>
                <a:cubicBezTo>
                  <a:pt x="4658605" y="1544836"/>
                  <a:pt x="4678203" y="1524523"/>
                  <a:pt x="4697799" y="1546361"/>
                </a:cubicBezTo>
                <a:cubicBezTo>
                  <a:pt x="4612447" y="1642341"/>
                  <a:pt x="4482224" y="1665955"/>
                  <a:pt x="4364379" y="1738070"/>
                </a:cubicBezTo>
                <a:cubicBezTo>
                  <a:pt x="4459789" y="1761938"/>
                  <a:pt x="4517037" y="1678652"/>
                  <a:pt x="4587175" y="1689317"/>
                </a:cubicBezTo>
                <a:cubicBezTo>
                  <a:pt x="4622246" y="1715471"/>
                  <a:pt x="4518068" y="1757368"/>
                  <a:pt x="4617346" y="1769810"/>
                </a:cubicBezTo>
                <a:cubicBezTo>
                  <a:pt x="4574281" y="1792663"/>
                  <a:pt x="4542306" y="1815006"/>
                  <a:pt x="4512653" y="1841415"/>
                </a:cubicBezTo>
                <a:cubicBezTo>
                  <a:pt x="4459789" y="1888644"/>
                  <a:pt x="4449475" y="1919623"/>
                  <a:pt x="4473973" y="1983103"/>
                </a:cubicBezTo>
                <a:cubicBezTo>
                  <a:pt x="4489961" y="2024746"/>
                  <a:pt x="4513427" y="2063089"/>
                  <a:pt x="4492798" y="2112602"/>
                </a:cubicBezTo>
                <a:cubicBezTo>
                  <a:pt x="4478357" y="2146628"/>
                  <a:pt x="4484030" y="2168972"/>
                  <a:pt x="4537665" y="2153737"/>
                </a:cubicBezTo>
                <a:cubicBezTo>
                  <a:pt x="4595427" y="2137485"/>
                  <a:pt x="4617087" y="2167956"/>
                  <a:pt x="4602648" y="2227627"/>
                </a:cubicBezTo>
                <a:cubicBezTo>
                  <a:pt x="4593365" y="2265970"/>
                  <a:pt x="4603165" y="2277649"/>
                  <a:pt x="4642875" y="2273333"/>
                </a:cubicBezTo>
                <a:cubicBezTo>
                  <a:pt x="4686713" y="2268509"/>
                  <a:pt x="4728487" y="2243370"/>
                  <a:pt x="4782639" y="2255559"/>
                </a:cubicBezTo>
                <a:cubicBezTo>
                  <a:pt x="4739318" y="2325134"/>
                  <a:pt x="4646743" y="2305328"/>
                  <a:pt x="4596201" y="2371602"/>
                </a:cubicBezTo>
                <a:cubicBezTo>
                  <a:pt x="4656542" y="2371854"/>
                  <a:pt x="4702700" y="2371602"/>
                  <a:pt x="4747311" y="2357127"/>
                </a:cubicBezTo>
                <a:cubicBezTo>
                  <a:pt x="4765878" y="2351286"/>
                  <a:pt x="4786251" y="2345194"/>
                  <a:pt x="4796563" y="2365252"/>
                </a:cubicBezTo>
                <a:cubicBezTo>
                  <a:pt x="4808683" y="2389375"/>
                  <a:pt x="4783671" y="2398516"/>
                  <a:pt x="4768455" y="2402832"/>
                </a:cubicBezTo>
                <a:cubicBezTo>
                  <a:pt x="4725649" y="2415021"/>
                  <a:pt x="4692901" y="2443968"/>
                  <a:pt x="4657573" y="2466566"/>
                </a:cubicBezTo>
                <a:cubicBezTo>
                  <a:pt x="4579956" y="2516082"/>
                  <a:pt x="4494859" y="2557470"/>
                  <a:pt x="4429103" y="2639233"/>
                </a:cubicBezTo>
                <a:cubicBezTo>
                  <a:pt x="4511879" y="2618411"/>
                  <a:pt x="4573509" y="2569913"/>
                  <a:pt x="4650355" y="2560010"/>
                </a:cubicBezTo>
                <a:cubicBezTo>
                  <a:pt x="4583823" y="2634409"/>
                  <a:pt x="4498213" y="2683415"/>
                  <a:pt x="4417243" y="2737500"/>
                </a:cubicBezTo>
                <a:cubicBezTo>
                  <a:pt x="4394035" y="2752735"/>
                  <a:pt x="4370569" y="2763146"/>
                  <a:pt x="4365411" y="2796409"/>
                </a:cubicBezTo>
                <a:cubicBezTo>
                  <a:pt x="4355353" y="2860905"/>
                  <a:pt x="4325183" y="2914228"/>
                  <a:pt x="4260717" y="2942666"/>
                </a:cubicBezTo>
                <a:cubicBezTo>
                  <a:pt x="4260202" y="2942922"/>
                  <a:pt x="4263811" y="2952571"/>
                  <a:pt x="4265875" y="2959171"/>
                </a:cubicBezTo>
                <a:cubicBezTo>
                  <a:pt x="4305328" y="2961204"/>
                  <a:pt x="4336529" y="2923115"/>
                  <a:pt x="4386814" y="2935557"/>
                </a:cubicBezTo>
                <a:cubicBezTo>
                  <a:pt x="4338592" y="2987356"/>
                  <a:pt x="4298365" y="3033825"/>
                  <a:pt x="4230031" y="3058455"/>
                </a:cubicBezTo>
                <a:cubicBezTo>
                  <a:pt x="4175363" y="3078006"/>
                  <a:pt x="4107803" y="3089433"/>
                  <a:pt x="4068091" y="3152912"/>
                </a:cubicBezTo>
                <a:cubicBezTo>
                  <a:pt x="4114249" y="3165356"/>
                  <a:pt x="4148546" y="3149613"/>
                  <a:pt x="4183101" y="3138440"/>
                </a:cubicBezTo>
                <a:cubicBezTo>
                  <a:pt x="4235963" y="3121173"/>
                  <a:pt x="4288309" y="3101622"/>
                  <a:pt x="4341172" y="3084354"/>
                </a:cubicBezTo>
                <a:cubicBezTo>
                  <a:pt x="4361286" y="3077753"/>
                  <a:pt x="4383205" y="3073181"/>
                  <a:pt x="4396097" y="3104668"/>
                </a:cubicBezTo>
                <a:cubicBezTo>
                  <a:pt x="4328793" y="3111271"/>
                  <a:pt x="4288567" y="3153929"/>
                  <a:pt x="4246278" y="3194048"/>
                </a:cubicBezTo>
                <a:cubicBezTo>
                  <a:pt x="4222552" y="3216647"/>
                  <a:pt x="4203213" y="3246864"/>
                  <a:pt x="4160408" y="3235438"/>
                </a:cubicBezTo>
                <a:cubicBezTo>
                  <a:pt x="4137972" y="3229344"/>
                  <a:pt x="4123791" y="3246355"/>
                  <a:pt x="4126113" y="3267177"/>
                </a:cubicBezTo>
                <a:cubicBezTo>
                  <a:pt x="4134621" y="3340561"/>
                  <a:pt x="4082274" y="3366206"/>
                  <a:pt x="4028123" y="3380425"/>
                </a:cubicBezTo>
                <a:cubicBezTo>
                  <a:pt x="3925491" y="3407087"/>
                  <a:pt x="3840137" y="3469805"/>
                  <a:pt x="3740344" y="3504084"/>
                </a:cubicBezTo>
                <a:cubicBezTo>
                  <a:pt x="3643386" y="3537348"/>
                  <a:pt x="3568347" y="3616317"/>
                  <a:pt x="3471133" y="3657707"/>
                </a:cubicBezTo>
                <a:cubicBezTo>
                  <a:pt x="3400734" y="3687670"/>
                  <a:pt x="3333431" y="3726265"/>
                  <a:pt x="3260969" y="3753434"/>
                </a:cubicBezTo>
                <a:cubicBezTo>
                  <a:pt x="3089490" y="3817676"/>
                  <a:pt x="2914657" y="3869222"/>
                  <a:pt x="2729767" y="3876585"/>
                </a:cubicBezTo>
                <a:cubicBezTo>
                  <a:pt x="2577110" y="3882426"/>
                  <a:pt x="1252970" y="3876841"/>
                  <a:pt x="715061" y="3041189"/>
                </a:cubicBezTo>
                <a:cubicBezTo>
                  <a:pt x="704746" y="3037125"/>
                  <a:pt x="693143" y="3026461"/>
                  <a:pt x="689533" y="3016303"/>
                </a:cubicBezTo>
                <a:cubicBezTo>
                  <a:pt x="672255" y="2968820"/>
                  <a:pt x="629965" y="2948253"/>
                  <a:pt x="591802" y="2922608"/>
                </a:cubicBezTo>
                <a:cubicBezTo>
                  <a:pt x="558279" y="2900009"/>
                  <a:pt x="522692" y="2876394"/>
                  <a:pt x="508767" y="2838305"/>
                </a:cubicBezTo>
                <a:cubicBezTo>
                  <a:pt x="490459" y="2787522"/>
                  <a:pt x="542548" y="2829165"/>
                  <a:pt x="552090" y="2809867"/>
                </a:cubicBezTo>
                <a:cubicBezTo>
                  <a:pt x="532234" y="2783460"/>
                  <a:pt x="501547" y="2759336"/>
                  <a:pt x="493553" y="2729374"/>
                </a:cubicBezTo>
                <a:cubicBezTo>
                  <a:pt x="464416" y="2621204"/>
                  <a:pt x="401496" y="2542489"/>
                  <a:pt x="307375" y="2481294"/>
                </a:cubicBezTo>
                <a:cubicBezTo>
                  <a:pt x="280299" y="2463774"/>
                  <a:pt x="262507" y="2431779"/>
                  <a:pt x="225632" y="2426702"/>
                </a:cubicBezTo>
                <a:cubicBezTo>
                  <a:pt x="143631" y="2415529"/>
                  <a:pt x="169417" y="2328180"/>
                  <a:pt x="126095" y="2289331"/>
                </a:cubicBezTo>
                <a:cubicBezTo>
                  <a:pt x="117843" y="2281966"/>
                  <a:pt x="110366" y="2267494"/>
                  <a:pt x="111912" y="2257592"/>
                </a:cubicBezTo>
                <a:cubicBezTo>
                  <a:pt x="114232" y="2243370"/>
                  <a:pt x="124033" y="2229913"/>
                  <a:pt x="132284" y="2217216"/>
                </a:cubicBezTo>
                <a:cubicBezTo>
                  <a:pt x="140794" y="2204521"/>
                  <a:pt x="153685" y="2193348"/>
                  <a:pt x="147498" y="2176590"/>
                </a:cubicBezTo>
                <a:cubicBezTo>
                  <a:pt x="144921" y="2169734"/>
                  <a:pt x="146723" y="2145866"/>
                  <a:pt x="127642" y="2164655"/>
                </a:cubicBezTo>
                <a:cubicBezTo>
                  <a:pt x="88382" y="2203315"/>
                  <a:pt x="61451" y="2185557"/>
                  <a:pt x="31511" y="2164406"/>
                </a:cubicBezTo>
                <a:lnTo>
                  <a:pt x="0" y="2144089"/>
                </a:lnTo>
                <a:lnTo>
                  <a:pt x="0" y="2144087"/>
                </a:lnTo>
                <a:lnTo>
                  <a:pt x="48510" y="2109967"/>
                </a:lnTo>
                <a:cubicBezTo>
                  <a:pt x="61822" y="2098192"/>
                  <a:pt x="71299" y="2084925"/>
                  <a:pt x="74006" y="2066897"/>
                </a:cubicBezTo>
                <a:cubicBezTo>
                  <a:pt x="85094" y="1992498"/>
                  <a:pt x="132540" y="1958473"/>
                  <a:pt x="204486" y="1951871"/>
                </a:cubicBezTo>
                <a:cubicBezTo>
                  <a:pt x="177926" y="1880012"/>
                  <a:pt x="177926" y="1880012"/>
                  <a:pt x="263796" y="1870107"/>
                </a:cubicBezTo>
                <a:cubicBezTo>
                  <a:pt x="230788" y="1824403"/>
                  <a:pt x="230788" y="1812722"/>
                  <a:pt x="270759" y="1796979"/>
                </a:cubicBezTo>
                <a:cubicBezTo>
                  <a:pt x="309181" y="1781998"/>
                  <a:pt x="351727" y="1776919"/>
                  <a:pt x="387314" y="1753813"/>
                </a:cubicBezTo>
                <a:cubicBezTo>
                  <a:pt x="354564" y="1695412"/>
                  <a:pt x="345282" y="1627615"/>
                  <a:pt x="277721" y="1599175"/>
                </a:cubicBezTo>
                <a:cubicBezTo>
                  <a:pt x="267148" y="1594859"/>
                  <a:pt x="259929" y="1577338"/>
                  <a:pt x="266631" y="1567182"/>
                </a:cubicBezTo>
                <a:cubicBezTo>
                  <a:pt x="291129" y="1530364"/>
                  <a:pt x="256059" y="1460535"/>
                  <a:pt x="332387" y="1452664"/>
                </a:cubicBezTo>
                <a:cubicBezTo>
                  <a:pt x="341929" y="1451902"/>
                  <a:pt x="350697" y="1444284"/>
                  <a:pt x="343218" y="1434381"/>
                </a:cubicBezTo>
                <a:cubicBezTo>
                  <a:pt x="317430" y="1399848"/>
                  <a:pt x="348633" y="1402133"/>
                  <a:pt x="367457" y="1397816"/>
                </a:cubicBezTo>
                <a:cubicBezTo>
                  <a:pt x="390151" y="1392485"/>
                  <a:pt x="415936" y="1407720"/>
                  <a:pt x="437082" y="1388929"/>
                </a:cubicBezTo>
                <a:cubicBezTo>
                  <a:pt x="432181" y="1369123"/>
                  <a:pt x="413874" y="1369377"/>
                  <a:pt x="400981" y="1363030"/>
                </a:cubicBezTo>
                <a:cubicBezTo>
                  <a:pt x="363332" y="1344747"/>
                  <a:pt x="332645" y="1322911"/>
                  <a:pt x="330840" y="1275427"/>
                </a:cubicBezTo>
                <a:cubicBezTo>
                  <a:pt x="329552" y="1237085"/>
                  <a:pt x="325425" y="1203314"/>
                  <a:pt x="377515" y="1191633"/>
                </a:cubicBezTo>
                <a:cubicBezTo>
                  <a:pt x="399175" y="1186808"/>
                  <a:pt x="392985" y="1159132"/>
                  <a:pt x="380607" y="1145419"/>
                </a:cubicBezTo>
                <a:cubicBezTo>
                  <a:pt x="358431" y="1121043"/>
                  <a:pt x="340124" y="1088542"/>
                  <a:pt x="301959" y="1086257"/>
                </a:cubicBezTo>
                <a:cubicBezTo>
                  <a:pt x="278751" y="1084734"/>
                  <a:pt x="260958" y="1074575"/>
                  <a:pt x="242650" y="1062896"/>
                </a:cubicBezTo>
                <a:cubicBezTo>
                  <a:pt x="229500" y="1054515"/>
                  <a:pt x="213769" y="1047406"/>
                  <a:pt x="215316" y="1029379"/>
                </a:cubicBezTo>
                <a:cubicBezTo>
                  <a:pt x="216863" y="1012112"/>
                  <a:pt x="232076" y="1005002"/>
                  <a:pt x="247550" y="1001447"/>
                </a:cubicBezTo>
                <a:cubicBezTo>
                  <a:pt x="299124" y="990021"/>
                  <a:pt x="347601" y="973262"/>
                  <a:pt x="390667" y="934920"/>
                </a:cubicBezTo>
                <a:cubicBezTo>
                  <a:pt x="362042" y="914607"/>
                  <a:pt x="334709" y="899879"/>
                  <a:pt x="313563" y="879311"/>
                </a:cubicBezTo>
                <a:cubicBezTo>
                  <a:pt x="262507" y="829544"/>
                  <a:pt x="694948" y="672875"/>
                  <a:pt x="716608" y="617012"/>
                </a:cubicBezTo>
                <a:cubicBezTo>
                  <a:pt x="723312" y="599745"/>
                  <a:pt x="746262" y="581971"/>
                  <a:pt x="765346" y="576892"/>
                </a:cubicBezTo>
                <a:cubicBezTo>
                  <a:pt x="854824" y="553024"/>
                  <a:pt x="932441" y="499446"/>
                  <a:pt x="1023984" y="479640"/>
                </a:cubicBezTo>
                <a:cubicBezTo>
                  <a:pt x="1110369" y="460851"/>
                  <a:pt x="1195465" y="435712"/>
                  <a:pt x="1290101" y="410829"/>
                </a:cubicBezTo>
                <a:cubicBezTo>
                  <a:pt x="1232082" y="348364"/>
                  <a:pt x="1129193" y="355728"/>
                  <a:pt x="1105212" y="265586"/>
                </a:cubicBezTo>
                <a:cubicBezTo>
                  <a:pt x="1198817" y="242225"/>
                  <a:pt x="1297320" y="268888"/>
                  <a:pt x="1387575" y="231814"/>
                </a:cubicBezTo>
                <a:cubicBezTo>
                  <a:pt x="1395311" y="228514"/>
                  <a:pt x="1405884" y="231814"/>
                  <a:pt x="1415166" y="232831"/>
                </a:cubicBezTo>
                <a:cubicBezTo>
                  <a:pt x="1601088" y="252636"/>
                  <a:pt x="1786236" y="235371"/>
                  <a:pt x="1969579" y="210485"/>
                </a:cubicBezTo>
                <a:cubicBezTo>
                  <a:pt x="2233634" y="174938"/>
                  <a:pt x="2498720" y="152338"/>
                  <a:pt x="2764321" y="136340"/>
                </a:cubicBezTo>
                <a:cubicBezTo>
                  <a:pt x="2983766" y="123136"/>
                  <a:pt x="3203724" y="117297"/>
                  <a:pt x="3422137" y="91905"/>
                </a:cubicBezTo>
                <a:cubicBezTo>
                  <a:pt x="3655763" y="64736"/>
                  <a:pt x="3889131" y="34011"/>
                  <a:pt x="4122502" y="5572"/>
                </a:cubicBezTo>
                <a:cubicBezTo>
                  <a:pt x="4133074" y="4301"/>
                  <a:pt x="4144742" y="302"/>
                  <a:pt x="4156023" y="17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656" y="4224528"/>
            <a:ext cx="6108192" cy="1463040"/>
          </a:xfrm>
        </p:spPr>
        <p:txBody>
          <a:bodyPr rtlCol="0" anchor="b">
            <a:normAutofit/>
          </a:bodyPr>
          <a:lstStyle>
            <a:lvl1pPr algn="r">
              <a:defRPr sz="48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タイトルをここに入力</a:t>
            </a:r>
          </a:p>
        </p:txBody>
      </p:sp>
      <p:sp>
        <p:nvSpPr>
          <p:cNvPr id="18" name="サブタイトル 2">
            <a:extLst>
              <a:ext uri="{FF2B5EF4-FFF2-40B4-BE49-F238E27FC236}">
                <a16:creationId xmlns:a16="http://schemas.microsoft.com/office/drawing/2014/main" id="{54E3CDD9-A6EF-4C93-B9CA-1472D152EE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65776" y="5724144"/>
            <a:ext cx="6291072" cy="649224"/>
          </a:xfrm>
        </p:spPr>
        <p:txBody>
          <a:bodyPr rtlCol="0"/>
          <a:lstStyle>
            <a:lvl1pPr marL="0" indent="0" algn="r">
              <a:buNone/>
              <a:defRPr sz="2400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/>
              <a:t>サブタイトル</a:t>
            </a:r>
          </a:p>
        </p:txBody>
      </p:sp>
    </p:spTree>
    <p:extLst>
      <p:ext uri="{BB962C8B-B14F-4D97-AF65-F5344CB8AC3E}">
        <p14:creationId xmlns:p14="http://schemas.microsoft.com/office/powerpoint/2010/main" val="449278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フリーフォーム:図形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4276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用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グラフィック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2002536"/>
            <a:ext cx="5541264" cy="2148840"/>
          </a:xfrm>
        </p:spPr>
        <p:txBody>
          <a:bodyPr rtlCol="0" anchor="b">
            <a:normAutofit/>
          </a:bodyPr>
          <a:lstStyle>
            <a:lvl1pPr algn="ctr">
              <a:defRPr sz="360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DB993D08-8A5D-4511-89F2-22508AFAC6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7056" y="4297680"/>
            <a:ext cx="4434840" cy="1188720"/>
          </a:xfrm>
        </p:spPr>
        <p:txBody>
          <a:bodyPr rtlCol="0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</p:spTree>
    <p:extLst>
      <p:ext uri="{BB962C8B-B14F-4D97-AF65-F5344CB8AC3E}">
        <p14:creationId xmlns:p14="http://schemas.microsoft.com/office/powerpoint/2010/main" val="549253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チー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図プレースホルダー 30">
            <a:extLst>
              <a:ext uri="{FF2B5EF4-FFF2-40B4-BE49-F238E27FC236}">
                <a16:creationId xmlns:a16="http://schemas.microsoft.com/office/drawing/2014/main" id="{740F3399-4083-4642-9BB0-A990D21E70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398" y="2204789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600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4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8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8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8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6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4 w 2053232"/>
              <a:gd name="connsiteY53" fmla="*/ 394989 h 1662194"/>
              <a:gd name="connsiteX54" fmla="*/ 1534274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8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8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80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4 w 2053232"/>
              <a:gd name="connsiteY84" fmla="*/ 398100 h 1662194"/>
              <a:gd name="connsiteX85" fmla="*/ 1757954 w 2053232"/>
              <a:gd name="connsiteY85" fmla="*/ 386885 h 1662194"/>
              <a:gd name="connsiteX86" fmla="*/ 1812738 w 2053232"/>
              <a:gd name="connsiteY86" fmla="*/ 333679 h 1662194"/>
              <a:gd name="connsiteX87" fmla="*/ 1849624 w 2053232"/>
              <a:gd name="connsiteY87" fmla="*/ 295005 h 1662194"/>
              <a:gd name="connsiteX88" fmla="*/ 1852870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10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8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1 w 2053232"/>
              <a:gd name="connsiteY104" fmla="*/ 444105 h 1662194"/>
              <a:gd name="connsiteX105" fmla="*/ 1777136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9 w 2053232"/>
              <a:gd name="connsiteY138" fmla="*/ 1207997 h 1662194"/>
              <a:gd name="connsiteX139" fmla="*/ 1853632 w 2053232"/>
              <a:gd name="connsiteY139" fmla="*/ 1277417 h 1662194"/>
              <a:gd name="connsiteX140" fmla="*/ 1857097 w 2053232"/>
              <a:gd name="connsiteY140" fmla="*/ 1285053 h 1662194"/>
              <a:gd name="connsiteX141" fmla="*/ 1909020 w 2053232"/>
              <a:gd name="connsiteY141" fmla="*/ 1272282 h 1662194"/>
              <a:gd name="connsiteX142" fmla="*/ 1848099 w 2053232"/>
              <a:gd name="connsiteY142" fmla="*/ 1331631 h 1662194"/>
              <a:gd name="connsiteX143" fmla="*/ 1782898 w 2053232"/>
              <a:gd name="connsiteY143" fmla="*/ 1377919 h 1662194"/>
              <a:gd name="connsiteX144" fmla="*/ 1832839 w 2053232"/>
              <a:gd name="connsiteY144" fmla="*/ 1369576 h 1662194"/>
              <a:gd name="connsiteX145" fmla="*/ 1899110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6 w 2053232"/>
              <a:gd name="connsiteY148" fmla="*/ 1414866 h 1662194"/>
              <a:gd name="connsiteX149" fmla="*/ 1816667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7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8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2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8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8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40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600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8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4" y="435072"/>
                </a:cubicBezTo>
                <a:cubicBezTo>
                  <a:pt x="1706622" y="432949"/>
                  <a:pt x="1708638" y="430943"/>
                  <a:pt x="1710506" y="428699"/>
                </a:cubicBezTo>
                <a:cubicBezTo>
                  <a:pt x="1710105" y="428228"/>
                  <a:pt x="1709594" y="427761"/>
                  <a:pt x="1709192" y="427290"/>
                </a:cubicBezTo>
                <a:close/>
                <a:moveTo>
                  <a:pt x="1602978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8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2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6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8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8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6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2" y="308200"/>
                  <a:pt x="1646666" y="310801"/>
                </a:cubicBezTo>
                <a:cubicBezTo>
                  <a:pt x="1626127" y="342988"/>
                  <a:pt x="1600235" y="370389"/>
                  <a:pt x="1571164" y="394989"/>
                </a:cubicBezTo>
                <a:cubicBezTo>
                  <a:pt x="1559311" y="404958"/>
                  <a:pt x="1546947" y="414460"/>
                  <a:pt x="1534274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8" y="191769"/>
                  <a:pt x="1785353" y="183058"/>
                </a:cubicBezTo>
                <a:cubicBezTo>
                  <a:pt x="1789677" y="179520"/>
                  <a:pt x="1794273" y="176336"/>
                  <a:pt x="1800878" y="176962"/>
                </a:cubicBezTo>
                <a:cubicBezTo>
                  <a:pt x="1803457" y="177238"/>
                  <a:pt x="1806420" y="177866"/>
                  <a:pt x="1807769" y="180970"/>
                </a:cubicBezTo>
                <a:cubicBezTo>
                  <a:pt x="1809009" y="184077"/>
                  <a:pt x="1806921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6" y="198213"/>
                  <a:pt x="1788211" y="205008"/>
                </a:cubicBezTo>
                <a:cubicBezTo>
                  <a:pt x="1786982" y="207109"/>
                  <a:pt x="1787182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2" y="220936"/>
                  <a:pt x="1775377" y="223853"/>
                </a:cubicBezTo>
                <a:cubicBezTo>
                  <a:pt x="1782527" y="225913"/>
                  <a:pt x="1786886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8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70" y="174142"/>
                  <a:pt x="1847751" y="176838"/>
                  <a:pt x="1847180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1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6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4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8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70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10" y="342707"/>
                </a:cubicBezTo>
                <a:cubicBezTo>
                  <a:pt x="1819675" y="355613"/>
                  <a:pt x="1808202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4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4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8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9" y="410348"/>
                  <a:pt x="1807403" y="414172"/>
                  <a:pt x="1798340" y="418475"/>
                </a:cubicBezTo>
                <a:cubicBezTo>
                  <a:pt x="1794877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1" y="444105"/>
                </a:cubicBezTo>
                <a:cubicBezTo>
                  <a:pt x="1775995" y="447452"/>
                  <a:pt x="1773119" y="450334"/>
                  <a:pt x="1777136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8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8" y="509237"/>
                  <a:pt x="1908392" y="514224"/>
                  <a:pt x="1905273" y="519902"/>
                </a:cubicBezTo>
                <a:cubicBezTo>
                  <a:pt x="1900853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8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4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1" y="983900"/>
                  <a:pt x="1980356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8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2" y="1153466"/>
                  <a:pt x="1908700" y="1179865"/>
                </a:cubicBezTo>
                <a:cubicBezTo>
                  <a:pt x="1899560" y="1187320"/>
                  <a:pt x="1889855" y="1192492"/>
                  <a:pt x="1889869" y="1207997"/>
                </a:cubicBezTo>
                <a:cubicBezTo>
                  <a:pt x="1889860" y="1238039"/>
                  <a:pt x="1880309" y="1263315"/>
                  <a:pt x="1853632" y="1277417"/>
                </a:cubicBezTo>
                <a:cubicBezTo>
                  <a:pt x="1853430" y="1277545"/>
                  <a:pt x="1855638" y="1281953"/>
                  <a:pt x="1857097" y="1285053"/>
                </a:cubicBezTo>
                <a:cubicBezTo>
                  <a:pt x="1874696" y="1285430"/>
                  <a:pt x="1885755" y="1267251"/>
                  <a:pt x="1909020" y="1272282"/>
                </a:cubicBezTo>
                <a:cubicBezTo>
                  <a:pt x="1891328" y="1296984"/>
                  <a:pt x="1876677" y="1319161"/>
                  <a:pt x="1848099" y="1331631"/>
                </a:cubicBezTo>
                <a:cubicBezTo>
                  <a:pt x="1825215" y="1341608"/>
                  <a:pt x="1796024" y="1347799"/>
                  <a:pt x="1782898" y="1377919"/>
                </a:cubicBezTo>
                <a:cubicBezTo>
                  <a:pt x="1804186" y="1383017"/>
                  <a:pt x="1818358" y="1375272"/>
                  <a:pt x="1832839" y="1369576"/>
                </a:cubicBezTo>
                <a:cubicBezTo>
                  <a:pt x="1855136" y="1360830"/>
                  <a:pt x="1876830" y="1351015"/>
                  <a:pt x="1899110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6" y="1414866"/>
                </a:cubicBezTo>
                <a:cubicBezTo>
                  <a:pt x="1819310" y="1412429"/>
                  <a:pt x="1814120" y="1420479"/>
                  <a:pt x="1816667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2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9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7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1" y="599859"/>
                  <a:pt x="40415" y="577949"/>
                </a:cubicBezTo>
                <a:cubicBezTo>
                  <a:pt x="37094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8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6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2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8" y="250975"/>
                  <a:pt x="37609" y="250972"/>
                </a:cubicBezTo>
                <a:cubicBezTo>
                  <a:pt x="52373" y="250838"/>
                  <a:pt x="67065" y="250950"/>
                  <a:pt x="81248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6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5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20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8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40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50" y="24526"/>
                  <a:pt x="1684752" y="31993"/>
                  <a:pt x="1681449" y="38645"/>
                </a:cubicBezTo>
                <a:cubicBezTo>
                  <a:pt x="1680000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2" name="図プレースホルダー 31">
            <a:extLst>
              <a:ext uri="{FF2B5EF4-FFF2-40B4-BE49-F238E27FC236}">
                <a16:creationId xmlns:a16="http://schemas.microsoft.com/office/drawing/2014/main" id="{0DFA7AC8-DA1D-4AC7-ACF4-7BE16BA870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8894" y="2211836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5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6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6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6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4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4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2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7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5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3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1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9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1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5 w 2053231"/>
              <a:gd name="connsiteY80" fmla="*/ 1385578 h 1662194"/>
              <a:gd name="connsiteX81" fmla="*/ 1832843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3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1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8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2 w 2053231"/>
              <a:gd name="connsiteY139" fmla="*/ 1354187 h 1662194"/>
              <a:gd name="connsiteX140" fmla="*/ 406566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69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2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5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8 w 2053231"/>
              <a:gd name="connsiteY175" fmla="*/ 1367190 h 1662194"/>
              <a:gd name="connsiteX176" fmla="*/ 200363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3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3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59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3 w 2053231"/>
              <a:gd name="connsiteY213" fmla="*/ 773093 h 1662194"/>
              <a:gd name="connsiteX214" fmla="*/ 131631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7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5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6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6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6" y="693085"/>
                </a:lnTo>
                <a:lnTo>
                  <a:pt x="2050633" y="688201"/>
                </a:lnTo>
                <a:cubicBezTo>
                  <a:pt x="2049845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9" y="304585"/>
                  <a:pt x="1763682" y="313475"/>
                  <a:pt x="1782474" y="324713"/>
                </a:cubicBezTo>
                <a:cubicBezTo>
                  <a:pt x="1798852" y="334580"/>
                  <a:pt x="1816308" y="345016"/>
                  <a:pt x="1825119" y="362527"/>
                </a:cubicBezTo>
                <a:cubicBezTo>
                  <a:pt x="1836775" y="385756"/>
                  <a:pt x="1810823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4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5" y="612878"/>
                  <a:pt x="2040093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7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2" y="672471"/>
                </a:cubicBezTo>
                <a:cubicBezTo>
                  <a:pt x="2037814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5" y="691170"/>
                  <a:pt x="2050827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2" y="801742"/>
                  <a:pt x="2038322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5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1" y="997439"/>
                  <a:pt x="1999694" y="1002071"/>
                </a:cubicBezTo>
                <a:cubicBezTo>
                  <a:pt x="1995595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3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1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800" y="1194535"/>
                  <a:pt x="2052188" y="1196426"/>
                  <a:pt x="2050187" y="1200006"/>
                </a:cubicBezTo>
                <a:cubicBezTo>
                  <a:pt x="2044556" y="1210251"/>
                  <a:pt x="2043350" y="1221315"/>
                  <a:pt x="2049991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9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9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1" y="1452516"/>
                </a:cubicBezTo>
                <a:cubicBezTo>
                  <a:pt x="1954562" y="1442472"/>
                  <a:pt x="1941527" y="1435764"/>
                  <a:pt x="1928933" y="1428314"/>
                </a:cubicBezTo>
                <a:cubicBezTo>
                  <a:pt x="1910873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5" y="1385578"/>
                </a:cubicBezTo>
                <a:lnTo>
                  <a:pt x="1832843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3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1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5" y="1487498"/>
                  <a:pt x="481993" y="1527291"/>
                </a:cubicBezTo>
                <a:cubicBezTo>
                  <a:pt x="464056" y="1544491"/>
                  <a:pt x="444585" y="1560288"/>
                  <a:pt x="428986" y="1579832"/>
                </a:cubicBezTo>
                <a:cubicBezTo>
                  <a:pt x="413406" y="1599495"/>
                  <a:pt x="398812" y="1619854"/>
                  <a:pt x="381477" y="1638123"/>
                </a:cubicBezTo>
                <a:cubicBezTo>
                  <a:pt x="376530" y="1643377"/>
                  <a:pt x="371636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1" y="1635392"/>
                  <a:pt x="331040" y="1635823"/>
                  <a:pt x="330482" y="1641657"/>
                </a:cubicBezTo>
                <a:cubicBezTo>
                  <a:pt x="329646" y="1650770"/>
                  <a:pt x="325555" y="1657329"/>
                  <a:pt x="317482" y="1660871"/>
                </a:cubicBezTo>
                <a:cubicBezTo>
                  <a:pt x="316602" y="1661264"/>
                  <a:pt x="315646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0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7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8" y="1437894"/>
                  <a:pt x="398488" y="1443730"/>
                </a:cubicBezTo>
                <a:cubicBezTo>
                  <a:pt x="377645" y="1459210"/>
                  <a:pt x="361077" y="1478908"/>
                  <a:pt x="344235" y="1498251"/>
                </a:cubicBezTo>
                <a:cubicBezTo>
                  <a:pt x="333989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5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2" y="1369525"/>
                  <a:pt x="388815" y="1366891"/>
                </a:cubicBezTo>
                <a:cubicBezTo>
                  <a:pt x="385008" y="1356238"/>
                  <a:pt x="387867" y="1352507"/>
                  <a:pt x="399152" y="1354187"/>
                </a:cubicBezTo>
                <a:cubicBezTo>
                  <a:pt x="402646" y="1354676"/>
                  <a:pt x="404861" y="1353995"/>
                  <a:pt x="406566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69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7" y="1463982"/>
                  <a:pt x="265022" y="1457187"/>
                </a:cubicBezTo>
                <a:cubicBezTo>
                  <a:pt x="266250" y="1455086"/>
                  <a:pt x="266052" y="1453033"/>
                  <a:pt x="264042" y="1450679"/>
                </a:cubicBezTo>
                <a:cubicBezTo>
                  <a:pt x="260427" y="1446440"/>
                  <a:pt x="262222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7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5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49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2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8" y="1367190"/>
                </a:cubicBezTo>
                <a:cubicBezTo>
                  <a:pt x="202034" y="1368454"/>
                  <a:pt x="201062" y="1370061"/>
                  <a:pt x="200363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3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3" y="1257387"/>
                  <a:pt x="226792" y="1254963"/>
                </a:cubicBezTo>
                <a:cubicBezTo>
                  <a:pt x="236584" y="1251847"/>
                  <a:pt x="245829" y="1248023"/>
                  <a:pt x="254893" y="1243720"/>
                </a:cubicBezTo>
                <a:cubicBezTo>
                  <a:pt x="258356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3" y="1188942"/>
                </a:cubicBezTo>
                <a:cubicBezTo>
                  <a:pt x="284814" y="1188807"/>
                  <a:pt x="285235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59" y="1142293"/>
                </a:cubicBezTo>
                <a:cubicBezTo>
                  <a:pt x="152380" y="1134270"/>
                  <a:pt x="152425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5" y="1075567"/>
                  <a:pt x="132932" y="1073145"/>
                </a:cubicBezTo>
                <a:cubicBezTo>
                  <a:pt x="125033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3" y="773093"/>
                </a:cubicBezTo>
                <a:cubicBezTo>
                  <a:pt x="158248" y="757093"/>
                  <a:pt x="154275" y="746809"/>
                  <a:pt x="131631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7" y="686073"/>
                  <a:pt x="90653" y="654584"/>
                </a:cubicBezTo>
                <a:cubicBezTo>
                  <a:pt x="63957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70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5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7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8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7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3" name="図プレースホルダー 32">
            <a:extLst>
              <a:ext uri="{FF2B5EF4-FFF2-40B4-BE49-F238E27FC236}">
                <a16:creationId xmlns:a16="http://schemas.microsoft.com/office/drawing/2014/main" id="{4A968EB8-8393-4689-A845-BCD355955A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9387" y="2139888"/>
            <a:ext cx="2053231" cy="1662194"/>
          </a:xfrm>
          <a:custGeom>
            <a:avLst/>
            <a:gdLst>
              <a:gd name="connsiteX0" fmla="*/ 1746 w 2053231"/>
              <a:gd name="connsiteY0" fmla="*/ 969110 h 1662194"/>
              <a:gd name="connsiteX1" fmla="*/ 2599 w 2053231"/>
              <a:gd name="connsiteY1" fmla="*/ 973994 h 1662194"/>
              <a:gd name="connsiteX2" fmla="*/ 5336 w 2053231"/>
              <a:gd name="connsiteY2" fmla="*/ 988563 h 1662194"/>
              <a:gd name="connsiteX3" fmla="*/ 6782 w 2053231"/>
              <a:gd name="connsiteY3" fmla="*/ 995844 h 1662194"/>
              <a:gd name="connsiteX4" fmla="*/ 6161 w 2053231"/>
              <a:gd name="connsiteY4" fmla="*/ 996145 h 1662194"/>
              <a:gd name="connsiteX5" fmla="*/ 1450 w 2053231"/>
              <a:gd name="connsiteY5" fmla="*/ 973537 h 1662194"/>
              <a:gd name="connsiteX6" fmla="*/ 1 w 2053231"/>
              <a:gd name="connsiteY6" fmla="*/ 957986 h 1662194"/>
              <a:gd name="connsiteX7" fmla="*/ 654 w 2053231"/>
              <a:gd name="connsiteY7" fmla="*/ 958871 h 1662194"/>
              <a:gd name="connsiteX8" fmla="*/ 2082 w 2053231"/>
              <a:gd name="connsiteY8" fmla="*/ 964112 h 1662194"/>
              <a:gd name="connsiteX9" fmla="*/ 1746 w 2053231"/>
              <a:gd name="connsiteY9" fmla="*/ 969110 h 1662194"/>
              <a:gd name="connsiteX10" fmla="*/ 711 w 2053231"/>
              <a:gd name="connsiteY10" fmla="*/ 963168 h 1662194"/>
              <a:gd name="connsiteX11" fmla="*/ 1 w 2053231"/>
              <a:gd name="connsiteY11" fmla="*/ 957986 h 1662194"/>
              <a:gd name="connsiteX12" fmla="*/ 1709191 w 2053231"/>
              <a:gd name="connsiteY12" fmla="*/ 427290 h 1662194"/>
              <a:gd name="connsiteX13" fmla="*/ 1697210 w 2053231"/>
              <a:gd name="connsiteY13" fmla="*/ 437869 h 1662194"/>
              <a:gd name="connsiteX14" fmla="*/ 1704733 w 2053231"/>
              <a:gd name="connsiteY14" fmla="*/ 435072 h 1662194"/>
              <a:gd name="connsiteX15" fmla="*/ 1710506 w 2053231"/>
              <a:gd name="connsiteY15" fmla="*/ 428699 h 1662194"/>
              <a:gd name="connsiteX16" fmla="*/ 1709191 w 2053231"/>
              <a:gd name="connsiteY16" fmla="*/ 427290 h 1662194"/>
              <a:gd name="connsiteX17" fmla="*/ 1602977 w 2053231"/>
              <a:gd name="connsiteY17" fmla="*/ 260909 h 1662194"/>
              <a:gd name="connsiteX18" fmla="*/ 1531108 w 2053231"/>
              <a:gd name="connsiteY18" fmla="*/ 324503 h 1662194"/>
              <a:gd name="connsiteX19" fmla="*/ 1532533 w 2053231"/>
              <a:gd name="connsiteY19" fmla="*/ 325909 h 1662194"/>
              <a:gd name="connsiteX20" fmla="*/ 1602977 w 2053231"/>
              <a:gd name="connsiteY20" fmla="*/ 260909 h 1662194"/>
              <a:gd name="connsiteX21" fmla="*/ 1738585 w 2053231"/>
              <a:gd name="connsiteY21" fmla="*/ 93 h 1662194"/>
              <a:gd name="connsiteX22" fmla="*/ 1741678 w 2053231"/>
              <a:gd name="connsiteY22" fmla="*/ 1125 h 1662194"/>
              <a:gd name="connsiteX23" fmla="*/ 1741687 w 2053231"/>
              <a:gd name="connsiteY23" fmla="*/ 7060 h 1662194"/>
              <a:gd name="connsiteX24" fmla="*/ 1738618 w 2053231"/>
              <a:gd name="connsiteY24" fmla="*/ 16733 h 1662194"/>
              <a:gd name="connsiteX25" fmla="*/ 1740090 w 2053231"/>
              <a:gd name="connsiteY25" fmla="*/ 23588 h 1662194"/>
              <a:gd name="connsiteX26" fmla="*/ 1738676 w 2053231"/>
              <a:gd name="connsiteY26" fmla="*/ 39142 h 1662194"/>
              <a:gd name="connsiteX27" fmla="*/ 1733426 w 2053231"/>
              <a:gd name="connsiteY27" fmla="*/ 62940 h 1662194"/>
              <a:gd name="connsiteX28" fmla="*/ 1730086 w 2053231"/>
              <a:gd name="connsiteY28" fmla="*/ 69352 h 1662194"/>
              <a:gd name="connsiteX29" fmla="*/ 1727649 w 2053231"/>
              <a:gd name="connsiteY29" fmla="*/ 72220 h 1662194"/>
              <a:gd name="connsiteX30" fmla="*/ 1683216 w 2053231"/>
              <a:gd name="connsiteY30" fmla="*/ 165659 h 1662194"/>
              <a:gd name="connsiteX31" fmla="*/ 1629845 w 2053231"/>
              <a:gd name="connsiteY31" fmla="*/ 229721 h 1662194"/>
              <a:gd name="connsiteX32" fmla="*/ 1628579 w 2053231"/>
              <a:gd name="connsiteY32" fmla="*/ 232307 h 1662194"/>
              <a:gd name="connsiteX33" fmla="*/ 1654744 w 2053231"/>
              <a:gd name="connsiteY33" fmla="*/ 218464 h 1662194"/>
              <a:gd name="connsiteX34" fmla="*/ 1708997 w 2053231"/>
              <a:gd name="connsiteY34" fmla="*/ 163943 h 1662194"/>
              <a:gd name="connsiteX35" fmla="*/ 1741522 w 2053231"/>
              <a:gd name="connsiteY35" fmla="*/ 130021 h 1662194"/>
              <a:gd name="connsiteX36" fmla="*/ 1745886 w 2053231"/>
              <a:gd name="connsiteY36" fmla="*/ 123817 h 1662194"/>
              <a:gd name="connsiteX37" fmla="*/ 1749347 w 2053231"/>
              <a:gd name="connsiteY37" fmla="*/ 121883 h 1662194"/>
              <a:gd name="connsiteX38" fmla="*/ 1752616 w 2053231"/>
              <a:gd name="connsiteY38" fmla="*/ 126013 h 1662194"/>
              <a:gd name="connsiteX39" fmla="*/ 1751494 w 2053231"/>
              <a:gd name="connsiteY39" fmla="*/ 142041 h 1662194"/>
              <a:gd name="connsiteX40" fmla="*/ 1727716 w 2053231"/>
              <a:gd name="connsiteY40" fmla="*/ 174701 h 1662194"/>
              <a:gd name="connsiteX41" fmla="*/ 1693354 w 2053231"/>
              <a:gd name="connsiteY41" fmla="*/ 214015 h 1662194"/>
              <a:gd name="connsiteX42" fmla="*/ 1692030 w 2053231"/>
              <a:gd name="connsiteY42" fmla="*/ 218421 h 1662194"/>
              <a:gd name="connsiteX43" fmla="*/ 1711836 w 2053231"/>
              <a:gd name="connsiteY43" fmla="*/ 198978 h 1662194"/>
              <a:gd name="connsiteX44" fmla="*/ 1731312 w 2053231"/>
              <a:gd name="connsiteY44" fmla="*/ 180273 h 1662194"/>
              <a:gd name="connsiteX45" fmla="*/ 1737206 w 2053231"/>
              <a:gd name="connsiteY45" fmla="*/ 178378 h 1662194"/>
              <a:gd name="connsiteX46" fmla="*/ 1739939 w 2053231"/>
              <a:gd name="connsiteY46" fmla="*/ 185555 h 1662194"/>
              <a:gd name="connsiteX47" fmla="*/ 1732245 w 2053231"/>
              <a:gd name="connsiteY47" fmla="*/ 204832 h 1662194"/>
              <a:gd name="connsiteX48" fmla="*/ 1686811 w 2053231"/>
              <a:gd name="connsiteY48" fmla="*/ 257845 h 1662194"/>
              <a:gd name="connsiteX49" fmla="*/ 1664555 w 2053231"/>
              <a:gd name="connsiteY49" fmla="*/ 288152 h 1662194"/>
              <a:gd name="connsiteX50" fmla="*/ 1664417 w 2053231"/>
              <a:gd name="connsiteY50" fmla="*/ 295304 h 1662194"/>
              <a:gd name="connsiteX51" fmla="*/ 1654080 w 2053231"/>
              <a:gd name="connsiteY51" fmla="*/ 308008 h 1662194"/>
              <a:gd name="connsiteX52" fmla="*/ 1646665 w 2053231"/>
              <a:gd name="connsiteY52" fmla="*/ 310801 h 1662194"/>
              <a:gd name="connsiteX53" fmla="*/ 1571163 w 2053231"/>
              <a:gd name="connsiteY53" fmla="*/ 394989 h 1662194"/>
              <a:gd name="connsiteX54" fmla="*/ 1534273 w 2053231"/>
              <a:gd name="connsiteY54" fmla="*/ 423366 h 1662194"/>
              <a:gd name="connsiteX55" fmla="*/ 1534563 w 2053231"/>
              <a:gd name="connsiteY55" fmla="*/ 425295 h 1662194"/>
              <a:gd name="connsiteX56" fmla="*/ 1535200 w 2053231"/>
              <a:gd name="connsiteY56" fmla="*/ 427332 h 1662194"/>
              <a:gd name="connsiteX57" fmla="*/ 1587187 w 2053231"/>
              <a:gd name="connsiteY57" fmla="*/ 384880 h 1662194"/>
              <a:gd name="connsiteX58" fmla="*/ 1719886 w 2053231"/>
              <a:gd name="connsiteY58" fmla="*/ 260608 h 1662194"/>
              <a:gd name="connsiteX59" fmla="*/ 1758212 w 2053231"/>
              <a:gd name="connsiteY59" fmla="*/ 213165 h 1662194"/>
              <a:gd name="connsiteX60" fmla="*/ 1785352 w 2053231"/>
              <a:gd name="connsiteY60" fmla="*/ 183058 h 1662194"/>
              <a:gd name="connsiteX61" fmla="*/ 1800877 w 2053231"/>
              <a:gd name="connsiteY61" fmla="*/ 176962 h 1662194"/>
              <a:gd name="connsiteX62" fmla="*/ 1807768 w 2053231"/>
              <a:gd name="connsiteY62" fmla="*/ 180970 h 1662194"/>
              <a:gd name="connsiteX63" fmla="*/ 1805033 w 2053231"/>
              <a:gd name="connsiteY63" fmla="*/ 186998 h 1662194"/>
              <a:gd name="connsiteX64" fmla="*/ 1803513 w 2053231"/>
              <a:gd name="connsiteY64" fmla="*/ 187897 h 1662194"/>
              <a:gd name="connsiteX65" fmla="*/ 1788210 w 2053231"/>
              <a:gd name="connsiteY65" fmla="*/ 205008 h 1662194"/>
              <a:gd name="connsiteX66" fmla="*/ 1789189 w 2053231"/>
              <a:gd name="connsiteY66" fmla="*/ 211516 h 1662194"/>
              <a:gd name="connsiteX67" fmla="*/ 1787238 w 2053231"/>
              <a:gd name="connsiteY67" fmla="*/ 219092 h 1662194"/>
              <a:gd name="connsiteX68" fmla="*/ 1775376 w 2053231"/>
              <a:gd name="connsiteY68" fmla="*/ 223853 h 1662194"/>
              <a:gd name="connsiteX69" fmla="*/ 1790823 w 2053231"/>
              <a:gd name="connsiteY69" fmla="*/ 220183 h 1662194"/>
              <a:gd name="connsiteX70" fmla="*/ 1809140 w 2053231"/>
              <a:gd name="connsiteY70" fmla="*/ 193038 h 1662194"/>
              <a:gd name="connsiteX71" fmla="*/ 1812131 w 2053231"/>
              <a:gd name="connsiteY71" fmla="*/ 187244 h 1662194"/>
              <a:gd name="connsiteX72" fmla="*/ 1822285 w 2053231"/>
              <a:gd name="connsiteY72" fmla="*/ 187265 h 1662194"/>
              <a:gd name="connsiteX73" fmla="*/ 1830357 w 2053231"/>
              <a:gd name="connsiteY73" fmla="*/ 185176 h 1662194"/>
              <a:gd name="connsiteX74" fmla="*/ 1843210 w 2053231"/>
              <a:gd name="connsiteY74" fmla="*/ 166452 h 1662194"/>
              <a:gd name="connsiteX75" fmla="*/ 1848680 w 2053231"/>
              <a:gd name="connsiteY75" fmla="*/ 166146 h 1662194"/>
              <a:gd name="connsiteX76" fmla="*/ 1849367 w 2053231"/>
              <a:gd name="connsiteY76" fmla="*/ 171453 h 1662194"/>
              <a:gd name="connsiteX77" fmla="*/ 1847179 w 2053231"/>
              <a:gd name="connsiteY77" fmla="*/ 179643 h 1662194"/>
              <a:gd name="connsiteX78" fmla="*/ 1850415 w 2053231"/>
              <a:gd name="connsiteY78" fmla="*/ 193102 h 1662194"/>
              <a:gd name="connsiteX79" fmla="*/ 1850532 w 2053231"/>
              <a:gd name="connsiteY79" fmla="*/ 200487 h 1662194"/>
              <a:gd name="connsiteX80" fmla="*/ 1841761 w 2053231"/>
              <a:gd name="connsiteY80" fmla="*/ 230219 h 1662194"/>
              <a:gd name="connsiteX81" fmla="*/ 1840127 w 2053231"/>
              <a:gd name="connsiteY81" fmla="*/ 234029 h 1662194"/>
              <a:gd name="connsiteX82" fmla="*/ 1834336 w 2053231"/>
              <a:gd name="connsiteY82" fmla="*/ 240281 h 1662194"/>
              <a:gd name="connsiteX83" fmla="*/ 1794160 w 2053231"/>
              <a:gd name="connsiteY83" fmla="*/ 326066 h 1662194"/>
              <a:gd name="connsiteX84" fmla="*/ 1734263 w 2053231"/>
              <a:gd name="connsiteY84" fmla="*/ 398100 h 1662194"/>
              <a:gd name="connsiteX85" fmla="*/ 1757953 w 2053231"/>
              <a:gd name="connsiteY85" fmla="*/ 386885 h 1662194"/>
              <a:gd name="connsiteX86" fmla="*/ 1812737 w 2053231"/>
              <a:gd name="connsiteY86" fmla="*/ 333679 h 1662194"/>
              <a:gd name="connsiteX87" fmla="*/ 1849623 w 2053231"/>
              <a:gd name="connsiteY87" fmla="*/ 295005 h 1662194"/>
              <a:gd name="connsiteX88" fmla="*/ 1852869 w 2053231"/>
              <a:gd name="connsiteY88" fmla="*/ 290172 h 1662194"/>
              <a:gd name="connsiteX89" fmla="*/ 1856989 w 2053231"/>
              <a:gd name="connsiteY89" fmla="*/ 287489 h 1662194"/>
              <a:gd name="connsiteX90" fmla="*/ 1860256 w 2053231"/>
              <a:gd name="connsiteY90" fmla="*/ 292345 h 1662194"/>
              <a:gd name="connsiteX91" fmla="*/ 1856934 w 2053231"/>
              <a:gd name="connsiteY91" fmla="*/ 312082 h 1662194"/>
              <a:gd name="connsiteX92" fmla="*/ 1832409 w 2053231"/>
              <a:gd name="connsiteY92" fmla="*/ 342707 h 1662194"/>
              <a:gd name="connsiteX93" fmla="*/ 1798280 w 2053231"/>
              <a:gd name="connsiteY93" fmla="*/ 385043 h 1662194"/>
              <a:gd name="connsiteX94" fmla="*/ 1821403 w 2053231"/>
              <a:gd name="connsiteY94" fmla="*/ 361975 h 1662194"/>
              <a:gd name="connsiteX95" fmla="*/ 1839376 w 2053231"/>
              <a:gd name="connsiteY95" fmla="*/ 345017 h 1662194"/>
              <a:gd name="connsiteX96" fmla="*/ 1844940 w 2053231"/>
              <a:gd name="connsiteY96" fmla="*/ 343860 h 1662194"/>
              <a:gd name="connsiteX97" fmla="*/ 1847163 w 2053231"/>
              <a:gd name="connsiteY97" fmla="*/ 349842 h 1662194"/>
              <a:gd name="connsiteX98" fmla="*/ 1838440 w 2053231"/>
              <a:gd name="connsiteY98" fmla="*/ 371820 h 1662194"/>
              <a:gd name="connsiteX99" fmla="*/ 1820020 w 2053231"/>
              <a:gd name="connsiteY99" fmla="*/ 393881 h 1662194"/>
              <a:gd name="connsiteX100" fmla="*/ 1843247 w 2053231"/>
              <a:gd name="connsiteY100" fmla="*/ 387648 h 1662194"/>
              <a:gd name="connsiteX101" fmla="*/ 1826440 w 2053231"/>
              <a:gd name="connsiteY101" fmla="*/ 407232 h 1662194"/>
              <a:gd name="connsiteX102" fmla="*/ 1798339 w 2053231"/>
              <a:gd name="connsiteY102" fmla="*/ 418475 h 1662194"/>
              <a:gd name="connsiteX103" fmla="*/ 1788057 w 2053231"/>
              <a:gd name="connsiteY103" fmla="*/ 430814 h 1662194"/>
              <a:gd name="connsiteX104" fmla="*/ 1778250 w 2053231"/>
              <a:gd name="connsiteY104" fmla="*/ 444105 h 1662194"/>
              <a:gd name="connsiteX105" fmla="*/ 1777135 w 2053231"/>
              <a:gd name="connsiteY105" fmla="*/ 455772 h 1662194"/>
              <a:gd name="connsiteX106" fmla="*/ 1768839 w 2053231"/>
              <a:gd name="connsiteY106" fmla="*/ 473253 h 1662194"/>
              <a:gd name="connsiteX107" fmla="*/ 1767668 w 2053231"/>
              <a:gd name="connsiteY107" fmla="*/ 473535 h 1662194"/>
              <a:gd name="connsiteX108" fmla="*/ 1761086 w 2053231"/>
              <a:gd name="connsiteY108" fmla="*/ 482599 h 1662194"/>
              <a:gd name="connsiteX109" fmla="*/ 1754724 w 2053231"/>
              <a:gd name="connsiteY109" fmla="*/ 491656 h 1662194"/>
              <a:gd name="connsiteX110" fmla="*/ 1753277 w 2053231"/>
              <a:gd name="connsiteY110" fmla="*/ 493037 h 1662194"/>
              <a:gd name="connsiteX111" fmla="*/ 1720462 w 2053231"/>
              <a:gd name="connsiteY111" fmla="*/ 549260 h 1662194"/>
              <a:gd name="connsiteX112" fmla="*/ 1718208 w 2053231"/>
              <a:gd name="connsiteY112" fmla="*/ 551879 h 1662194"/>
              <a:gd name="connsiteX113" fmla="*/ 1803756 w 2053231"/>
              <a:gd name="connsiteY113" fmla="*/ 541126 h 1662194"/>
              <a:gd name="connsiteX114" fmla="*/ 1908471 w 2053231"/>
              <a:gd name="connsiteY114" fmla="*/ 497141 h 1662194"/>
              <a:gd name="connsiteX115" fmla="*/ 1905272 w 2053231"/>
              <a:gd name="connsiteY115" fmla="*/ 519902 h 1662194"/>
              <a:gd name="connsiteX116" fmla="*/ 1912287 w 2053231"/>
              <a:gd name="connsiteY116" fmla="*/ 539411 h 1662194"/>
              <a:gd name="connsiteX117" fmla="*/ 1920237 w 2053231"/>
              <a:gd name="connsiteY117" fmla="*/ 582026 h 1662194"/>
              <a:gd name="connsiteX118" fmla="*/ 1920300 w 2053231"/>
              <a:gd name="connsiteY118" fmla="*/ 589050 h 1662194"/>
              <a:gd name="connsiteX119" fmla="*/ 1945761 w 2053231"/>
              <a:gd name="connsiteY119" fmla="*/ 592554 h 1662194"/>
              <a:gd name="connsiteX120" fmla="*/ 1816062 w 2053231"/>
              <a:gd name="connsiteY120" fmla="*/ 717694 h 1662194"/>
              <a:gd name="connsiteX121" fmla="*/ 1911347 w 2053231"/>
              <a:gd name="connsiteY121" fmla="*/ 691712 h 1662194"/>
              <a:gd name="connsiteX122" fmla="*/ 1930338 w 2053231"/>
              <a:gd name="connsiteY122" fmla="*/ 728505 h 1662194"/>
              <a:gd name="connsiteX123" fmla="*/ 1888883 w 2053231"/>
              <a:gd name="connsiteY123" fmla="*/ 763212 h 1662194"/>
              <a:gd name="connsiteX124" fmla="*/ 1881503 w 2053231"/>
              <a:gd name="connsiteY124" fmla="*/ 829360 h 1662194"/>
              <a:gd name="connsiteX125" fmla="*/ 1898868 w 2053231"/>
              <a:gd name="connsiteY125" fmla="*/ 889102 h 1662194"/>
              <a:gd name="connsiteX126" fmla="*/ 1921600 w 2053231"/>
              <a:gd name="connsiteY126" fmla="*/ 907477 h 1662194"/>
              <a:gd name="connsiteX127" fmla="*/ 1955507 w 2053231"/>
              <a:gd name="connsiteY127" fmla="*/ 940738 h 1662194"/>
              <a:gd name="connsiteX128" fmla="*/ 1976480 w 2053231"/>
              <a:gd name="connsiteY128" fmla="*/ 961353 h 1662194"/>
              <a:gd name="connsiteX129" fmla="*/ 2037145 w 2053231"/>
              <a:gd name="connsiteY129" fmla="*/ 950953 h 1662194"/>
              <a:gd name="connsiteX130" fmla="*/ 1962579 w 2053231"/>
              <a:gd name="connsiteY130" fmla="*/ 1007610 h 1662194"/>
              <a:gd name="connsiteX131" fmla="*/ 2028420 w 2053231"/>
              <a:gd name="connsiteY131" fmla="*/ 998611 h 1662194"/>
              <a:gd name="connsiteX132" fmla="*/ 2050828 w 2053231"/>
              <a:gd name="connsiteY132" fmla="*/ 1001611 h 1662194"/>
              <a:gd name="connsiteX133" fmla="*/ 2041049 w 2053231"/>
              <a:gd name="connsiteY133" fmla="*/ 1019506 h 1662194"/>
              <a:gd name="connsiteX134" fmla="*/ 1996417 w 2053231"/>
              <a:gd name="connsiteY134" fmla="*/ 1050687 h 1662194"/>
              <a:gd name="connsiteX135" fmla="*/ 1907230 w 2053231"/>
              <a:gd name="connsiteY135" fmla="*/ 1134124 h 1662194"/>
              <a:gd name="connsiteX136" fmla="*/ 1999627 w 2053231"/>
              <a:gd name="connsiteY136" fmla="*/ 1094067 h 1662194"/>
              <a:gd name="connsiteX137" fmla="*/ 1908699 w 2053231"/>
              <a:gd name="connsiteY137" fmla="*/ 1179865 h 1662194"/>
              <a:gd name="connsiteX138" fmla="*/ 1889868 w 2053231"/>
              <a:gd name="connsiteY138" fmla="*/ 1207997 h 1662194"/>
              <a:gd name="connsiteX139" fmla="*/ 1853631 w 2053231"/>
              <a:gd name="connsiteY139" fmla="*/ 1277417 h 1662194"/>
              <a:gd name="connsiteX140" fmla="*/ 1857096 w 2053231"/>
              <a:gd name="connsiteY140" fmla="*/ 1285053 h 1662194"/>
              <a:gd name="connsiteX141" fmla="*/ 1909019 w 2053231"/>
              <a:gd name="connsiteY141" fmla="*/ 1272282 h 1662194"/>
              <a:gd name="connsiteX142" fmla="*/ 1848098 w 2053231"/>
              <a:gd name="connsiteY142" fmla="*/ 1331631 h 1662194"/>
              <a:gd name="connsiteX143" fmla="*/ 1782897 w 2053231"/>
              <a:gd name="connsiteY143" fmla="*/ 1377919 h 1662194"/>
              <a:gd name="connsiteX144" fmla="*/ 1832838 w 2053231"/>
              <a:gd name="connsiteY144" fmla="*/ 1369576 h 1662194"/>
              <a:gd name="connsiteX145" fmla="*/ 1899109 w 2053231"/>
              <a:gd name="connsiteY145" fmla="*/ 1342149 h 1662194"/>
              <a:gd name="connsiteX146" fmla="*/ 1924892 w 2053231"/>
              <a:gd name="connsiteY146" fmla="*/ 1350730 h 1662194"/>
              <a:gd name="connsiteX147" fmla="*/ 1864818 w 2053231"/>
              <a:gd name="connsiteY147" fmla="*/ 1394423 h 1662194"/>
              <a:gd name="connsiteX148" fmla="*/ 1829715 w 2053231"/>
              <a:gd name="connsiteY148" fmla="*/ 1414866 h 1662194"/>
              <a:gd name="connsiteX149" fmla="*/ 1816666 w 2053231"/>
              <a:gd name="connsiteY149" fmla="*/ 1430084 h 1662194"/>
              <a:gd name="connsiteX150" fmla="*/ 1781074 w 2053231"/>
              <a:gd name="connsiteY150" fmla="*/ 1483976 h 1662194"/>
              <a:gd name="connsiteX151" fmla="*/ 1662134 w 2053231"/>
              <a:gd name="connsiteY151" fmla="*/ 1545641 h 1662194"/>
              <a:gd name="connsiteX152" fmla="*/ 1228496 w 2053231"/>
              <a:gd name="connsiteY152" fmla="*/ 1654846 h 1662194"/>
              <a:gd name="connsiteX153" fmla="*/ 320643 w 2053231"/>
              <a:gd name="connsiteY153" fmla="*/ 1379412 h 1662194"/>
              <a:gd name="connsiteX154" fmla="*/ 270759 w 2053231"/>
              <a:gd name="connsiteY154" fmla="*/ 1337481 h 1662194"/>
              <a:gd name="connsiteX155" fmla="*/ 228113 w 2053231"/>
              <a:gd name="connsiteY155" fmla="*/ 1299667 h 1662194"/>
              <a:gd name="connsiteX156" fmla="*/ 245332 w 2053231"/>
              <a:gd name="connsiteY156" fmla="*/ 1285763 h 1662194"/>
              <a:gd name="connsiteX157" fmla="*/ 213716 w 2053231"/>
              <a:gd name="connsiteY157" fmla="*/ 1249396 h 1662194"/>
              <a:gd name="connsiteX158" fmla="*/ 113880 w 2053231"/>
              <a:gd name="connsiteY158" fmla="*/ 1137192 h 1662194"/>
              <a:gd name="connsiteX159" fmla="*/ 73848 w 2053231"/>
              <a:gd name="connsiteY159" fmla="*/ 1113100 h 1662194"/>
              <a:gd name="connsiteX160" fmla="*/ 20262 w 2053231"/>
              <a:gd name="connsiteY160" fmla="*/ 1050943 h 1662194"/>
              <a:gd name="connsiteX161" fmla="*/ 8594 w 2053231"/>
              <a:gd name="connsiteY161" fmla="*/ 1004970 h 1662194"/>
              <a:gd name="connsiteX162" fmla="*/ 6782 w 2053231"/>
              <a:gd name="connsiteY162" fmla="*/ 995844 h 1662194"/>
              <a:gd name="connsiteX163" fmla="*/ 9723 w 2053231"/>
              <a:gd name="connsiteY163" fmla="*/ 994413 h 1662194"/>
              <a:gd name="connsiteX164" fmla="*/ 11036 w 2053231"/>
              <a:gd name="connsiteY164" fmla="*/ 999486 h 1662194"/>
              <a:gd name="connsiteX165" fmla="*/ 17988 w 2053231"/>
              <a:gd name="connsiteY165" fmla="*/ 1017464 h 1662194"/>
              <a:gd name="connsiteX166" fmla="*/ 21859 w 2053231"/>
              <a:gd name="connsiteY166" fmla="*/ 998437 h 1662194"/>
              <a:gd name="connsiteX167" fmla="*/ 16530 w 2053231"/>
              <a:gd name="connsiteY167" fmla="*/ 989724 h 1662194"/>
              <a:gd name="connsiteX168" fmla="*/ 12243 w 2053231"/>
              <a:gd name="connsiteY168" fmla="*/ 993188 h 1662194"/>
              <a:gd name="connsiteX169" fmla="*/ 9723 w 2053231"/>
              <a:gd name="connsiteY169" fmla="*/ 994413 h 1662194"/>
              <a:gd name="connsiteX170" fmla="*/ 7918 w 2053231"/>
              <a:gd name="connsiteY170" fmla="*/ 987443 h 1662194"/>
              <a:gd name="connsiteX171" fmla="*/ 2405 w 2053231"/>
              <a:gd name="connsiteY171" fmla="*/ 965300 h 1662194"/>
              <a:gd name="connsiteX172" fmla="*/ 2082 w 2053231"/>
              <a:gd name="connsiteY172" fmla="*/ 964112 h 1662194"/>
              <a:gd name="connsiteX173" fmla="*/ 2753 w 2053231"/>
              <a:gd name="connsiteY173" fmla="*/ 954092 h 1662194"/>
              <a:gd name="connsiteX174" fmla="*/ 31565 w 2053231"/>
              <a:gd name="connsiteY174" fmla="*/ 893447 h 1662194"/>
              <a:gd name="connsiteX175" fmla="*/ 52206 w 2053231"/>
              <a:gd name="connsiteY175" fmla="*/ 854594 h 1662194"/>
              <a:gd name="connsiteX176" fmla="*/ 50189 w 2053231"/>
              <a:gd name="connsiteY176" fmla="*/ 820622 h 1662194"/>
              <a:gd name="connsiteX177" fmla="*/ 98777 w 2053231"/>
              <a:gd name="connsiteY177" fmla="*/ 798878 h 1662194"/>
              <a:gd name="connsiteX178" fmla="*/ 39476 w 2053231"/>
              <a:gd name="connsiteY178" fmla="*/ 728797 h 1662194"/>
              <a:gd name="connsiteX179" fmla="*/ 32418 w 2053231"/>
              <a:gd name="connsiteY179" fmla="*/ 714135 h 1662194"/>
              <a:gd name="connsiteX180" fmla="*/ 53538 w 2053231"/>
              <a:gd name="connsiteY180" fmla="*/ 660124 h 1662194"/>
              <a:gd name="connsiteX181" fmla="*/ 56972 w 2053231"/>
              <a:gd name="connsiteY181" fmla="*/ 651407 h 1662194"/>
              <a:gd name="connsiteX182" fmla="*/ 65176 w 2053231"/>
              <a:gd name="connsiteY182" fmla="*/ 634051 h 1662194"/>
              <a:gd name="connsiteX183" fmla="*/ 95408 w 2053231"/>
              <a:gd name="connsiteY183" fmla="*/ 628914 h 1662194"/>
              <a:gd name="connsiteX184" fmla="*/ 77587 w 2053231"/>
              <a:gd name="connsiteY184" fmla="*/ 617521 h 1662194"/>
              <a:gd name="connsiteX185" fmla="*/ 40415 w 2053231"/>
              <a:gd name="connsiteY185" fmla="*/ 577949 h 1662194"/>
              <a:gd name="connsiteX186" fmla="*/ 55219 w 2053231"/>
              <a:gd name="connsiteY186" fmla="*/ 538444 h 1662194"/>
              <a:gd name="connsiteX187" fmla="*/ 60443 w 2053231"/>
              <a:gd name="connsiteY187" fmla="*/ 532091 h 1662194"/>
              <a:gd name="connsiteX188" fmla="*/ 50996 w 2053231"/>
              <a:gd name="connsiteY188" fmla="*/ 524292 h 1662194"/>
              <a:gd name="connsiteX189" fmla="*/ 29797 w 2053231"/>
              <a:gd name="connsiteY189" fmla="*/ 496296 h 1662194"/>
              <a:gd name="connsiteX190" fmla="*/ 18024 w 2053231"/>
              <a:gd name="connsiteY190" fmla="*/ 476705 h 1662194"/>
              <a:gd name="connsiteX191" fmla="*/ 6382 w 2053231"/>
              <a:gd name="connsiteY191" fmla="*/ 468980 h 1662194"/>
              <a:gd name="connsiteX192" fmla="*/ 3045 w 2053231"/>
              <a:gd name="connsiteY192" fmla="*/ 462188 h 1662194"/>
              <a:gd name="connsiteX193" fmla="*/ 3241 w 2053231"/>
              <a:gd name="connsiteY193" fmla="*/ 428263 h 1662194"/>
              <a:gd name="connsiteX194" fmla="*/ 4901 w 2053231"/>
              <a:gd name="connsiteY194" fmla="*/ 419485 h 1662194"/>
              <a:gd name="connsiteX195" fmla="*/ 23740 w 2053231"/>
              <a:gd name="connsiteY195" fmla="*/ 386265 h 1662194"/>
              <a:gd name="connsiteX196" fmla="*/ 38036 w 2053231"/>
              <a:gd name="connsiteY196" fmla="*/ 332362 h 1662194"/>
              <a:gd name="connsiteX197" fmla="*/ 37374 w 2053231"/>
              <a:gd name="connsiteY197" fmla="*/ 297860 h 1662194"/>
              <a:gd name="connsiteX198" fmla="*/ 38062 w 2053231"/>
              <a:gd name="connsiteY198" fmla="*/ 289963 h 1662194"/>
              <a:gd name="connsiteX199" fmla="*/ 33975 w 2053231"/>
              <a:gd name="connsiteY199" fmla="*/ 258363 h 1662194"/>
              <a:gd name="connsiteX200" fmla="*/ 37608 w 2053231"/>
              <a:gd name="connsiteY200" fmla="*/ 250972 h 1662194"/>
              <a:gd name="connsiteX201" fmla="*/ 81247 w 2053231"/>
              <a:gd name="connsiteY201" fmla="*/ 248413 h 1662194"/>
              <a:gd name="connsiteX202" fmla="*/ 87026 w 2053231"/>
              <a:gd name="connsiteY202" fmla="*/ 225202 h 1662194"/>
              <a:gd name="connsiteX203" fmla="*/ 79230 w 2053231"/>
              <a:gd name="connsiteY203" fmla="*/ 214441 h 1662194"/>
              <a:gd name="connsiteX204" fmla="*/ 80686 w 2053231"/>
              <a:gd name="connsiteY204" fmla="*/ 207245 h 1662194"/>
              <a:gd name="connsiteX205" fmla="*/ 87561 w 2053231"/>
              <a:gd name="connsiteY205" fmla="*/ 209678 h 1662194"/>
              <a:gd name="connsiteX206" fmla="*/ 124299 w 2053231"/>
              <a:gd name="connsiteY206" fmla="*/ 233881 h 1662194"/>
              <a:gd name="connsiteX207" fmla="*/ 177764 w 2053231"/>
              <a:gd name="connsiteY207" fmla="*/ 267332 h 1662194"/>
              <a:gd name="connsiteX208" fmla="*/ 187213 w 2053231"/>
              <a:gd name="connsiteY208" fmla="*/ 261926 h 1662194"/>
              <a:gd name="connsiteX209" fmla="*/ 194336 w 2053231"/>
              <a:gd name="connsiteY209" fmla="*/ 257205 h 1662194"/>
              <a:gd name="connsiteX210" fmla="*/ 210832 w 2053231"/>
              <a:gd name="connsiteY210" fmla="*/ 261979 h 1662194"/>
              <a:gd name="connsiteX211" fmla="*/ 220950 w 2053231"/>
              <a:gd name="connsiteY211" fmla="*/ 273511 h 1662194"/>
              <a:gd name="connsiteX212" fmla="*/ 221307 w 2053231"/>
              <a:gd name="connsiteY212" fmla="*/ 276617 h 1662194"/>
              <a:gd name="connsiteX213" fmla="*/ 220390 w 2053231"/>
              <a:gd name="connsiteY213" fmla="*/ 277794 h 1662194"/>
              <a:gd name="connsiteX214" fmla="*/ 219183 w 2053231"/>
              <a:gd name="connsiteY214" fmla="*/ 278292 h 1662194"/>
              <a:gd name="connsiteX215" fmla="*/ 219827 w 2053231"/>
              <a:gd name="connsiteY215" fmla="*/ 278515 h 1662194"/>
              <a:gd name="connsiteX216" fmla="*/ 220390 w 2053231"/>
              <a:gd name="connsiteY216" fmla="*/ 277794 h 1662194"/>
              <a:gd name="connsiteX217" fmla="*/ 225601 w 2053231"/>
              <a:gd name="connsiteY217" fmla="*/ 275640 h 1662194"/>
              <a:gd name="connsiteX218" fmla="*/ 238724 w 2053231"/>
              <a:gd name="connsiteY218" fmla="*/ 267703 h 1662194"/>
              <a:gd name="connsiteX219" fmla="*/ 327694 w 2053231"/>
              <a:gd name="connsiteY219" fmla="*/ 292934 h 1662194"/>
              <a:gd name="connsiteX220" fmla="*/ 931839 w 2053231"/>
              <a:gd name="connsiteY220" fmla="*/ 361634 h 1662194"/>
              <a:gd name="connsiteX221" fmla="*/ 966001 w 2053231"/>
              <a:gd name="connsiteY221" fmla="*/ 358425 h 1662194"/>
              <a:gd name="connsiteX222" fmla="*/ 1205960 w 2053231"/>
              <a:gd name="connsiteY222" fmla="*/ 337022 h 1662194"/>
              <a:gd name="connsiteX223" fmla="*/ 1443309 w 2053231"/>
              <a:gd name="connsiteY223" fmla="*/ 250536 h 1662194"/>
              <a:gd name="connsiteX224" fmla="*/ 1571239 w 2053231"/>
              <a:gd name="connsiteY224" fmla="*/ 134904 h 1662194"/>
              <a:gd name="connsiteX225" fmla="*/ 1624246 w 2053231"/>
              <a:gd name="connsiteY225" fmla="*/ 82363 h 1662194"/>
              <a:gd name="connsiteX226" fmla="*/ 1671755 w 2053231"/>
              <a:gd name="connsiteY226" fmla="*/ 24072 h 1662194"/>
              <a:gd name="connsiteX227" fmla="*/ 1689812 w 2053231"/>
              <a:gd name="connsiteY227" fmla="*/ 12077 h 1662194"/>
              <a:gd name="connsiteX228" fmla="*/ 1695538 w 2053231"/>
              <a:gd name="connsiteY228" fmla="*/ 12005 h 1662194"/>
              <a:gd name="connsiteX229" fmla="*/ 1700565 w 2053231"/>
              <a:gd name="connsiteY229" fmla="*/ 15349 h 1662194"/>
              <a:gd name="connsiteX230" fmla="*/ 1699204 w 2053231"/>
              <a:gd name="connsiteY230" fmla="*/ 20240 h 1662194"/>
              <a:gd name="connsiteX231" fmla="*/ 1695943 w 2053231"/>
              <a:gd name="connsiteY231" fmla="*/ 22773 h 1662194"/>
              <a:gd name="connsiteX232" fmla="*/ 1681448 w 2053231"/>
              <a:gd name="connsiteY232" fmla="*/ 38645 h 1662194"/>
              <a:gd name="connsiteX233" fmla="*/ 1682349 w 2053231"/>
              <a:gd name="connsiteY233" fmla="*/ 47579 h 1662194"/>
              <a:gd name="connsiteX234" fmla="*/ 1680108 w 2053231"/>
              <a:gd name="connsiteY234" fmla="*/ 53954 h 1662194"/>
              <a:gd name="connsiteX235" fmla="*/ 1666762 w 2053231"/>
              <a:gd name="connsiteY235" fmla="*/ 59855 h 1662194"/>
              <a:gd name="connsiteX236" fmla="*/ 1697532 w 2053231"/>
              <a:gd name="connsiteY236" fmla="*/ 37014 h 1662194"/>
              <a:gd name="connsiteX237" fmla="*/ 1703406 w 2053231"/>
              <a:gd name="connsiteY237" fmla="*/ 23976 h 1662194"/>
              <a:gd name="connsiteX238" fmla="*/ 1715246 w 2053231"/>
              <a:gd name="connsiteY238" fmla="*/ 22729 h 1662194"/>
              <a:gd name="connsiteX239" fmla="*/ 1722750 w 2053231"/>
              <a:gd name="connsiteY239" fmla="*/ 20538 h 1662194"/>
              <a:gd name="connsiteX240" fmla="*/ 1735750 w 2053231"/>
              <a:gd name="connsiteY240" fmla="*/ 1324 h 1662194"/>
              <a:gd name="connsiteX241" fmla="*/ 1738585 w 2053231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1746" y="969110"/>
                </a:moveTo>
                <a:lnTo>
                  <a:pt x="2599" y="973994"/>
                </a:lnTo>
                <a:cubicBezTo>
                  <a:pt x="3387" y="978333"/>
                  <a:pt x="4318" y="983294"/>
                  <a:pt x="5336" y="988563"/>
                </a:cubicBezTo>
                <a:lnTo>
                  <a:pt x="6782" y="995844"/>
                </a:lnTo>
                <a:lnTo>
                  <a:pt x="6161" y="996145"/>
                </a:lnTo>
                <a:cubicBezTo>
                  <a:pt x="2942" y="994268"/>
                  <a:pt x="1387" y="985372"/>
                  <a:pt x="1450" y="973537"/>
                </a:cubicBezTo>
                <a:close/>
                <a:moveTo>
                  <a:pt x="1" y="957986"/>
                </a:moveTo>
                <a:cubicBezTo>
                  <a:pt x="-1" y="957153"/>
                  <a:pt x="236" y="957550"/>
                  <a:pt x="654" y="958871"/>
                </a:cubicBezTo>
                <a:lnTo>
                  <a:pt x="2082" y="964112"/>
                </a:lnTo>
                <a:lnTo>
                  <a:pt x="1746" y="969110"/>
                </a:lnTo>
                <a:lnTo>
                  <a:pt x="711" y="963168"/>
                </a:lnTo>
                <a:cubicBezTo>
                  <a:pt x="259" y="960394"/>
                  <a:pt x="5" y="958561"/>
                  <a:pt x="1" y="957986"/>
                </a:cubicBezTo>
                <a:close/>
                <a:moveTo>
                  <a:pt x="1709191" y="427290"/>
                </a:moveTo>
                <a:cubicBezTo>
                  <a:pt x="1705197" y="430816"/>
                  <a:pt x="1701203" y="434343"/>
                  <a:pt x="1697210" y="437869"/>
                </a:cubicBezTo>
                <a:cubicBezTo>
                  <a:pt x="1699608" y="436940"/>
                  <a:pt x="1702225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4" y="428228"/>
                  <a:pt x="1709593" y="427761"/>
                  <a:pt x="1709191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1" y="303345"/>
                  <a:pt x="1531108" y="324503"/>
                </a:cubicBezTo>
                <a:cubicBezTo>
                  <a:pt x="1531621" y="324970"/>
                  <a:pt x="1532022" y="325441"/>
                  <a:pt x="1532533" y="325909"/>
                </a:cubicBezTo>
                <a:cubicBezTo>
                  <a:pt x="1559601" y="307796"/>
                  <a:pt x="1584733" y="287810"/>
                  <a:pt x="1602977" y="260909"/>
                </a:cubicBezTo>
                <a:close/>
                <a:moveTo>
                  <a:pt x="1738585" y="93"/>
                </a:moveTo>
                <a:cubicBezTo>
                  <a:pt x="1739585" y="-137"/>
                  <a:pt x="1740627" y="9"/>
                  <a:pt x="1741678" y="1125"/>
                </a:cubicBezTo>
                <a:cubicBezTo>
                  <a:pt x="1743504" y="3001"/>
                  <a:pt x="1742531" y="5336"/>
                  <a:pt x="1741687" y="7060"/>
                </a:cubicBezTo>
                <a:cubicBezTo>
                  <a:pt x="1740164" y="10140"/>
                  <a:pt x="1738842" y="13091"/>
                  <a:pt x="1738618" y="16733"/>
                </a:cubicBezTo>
                <a:cubicBezTo>
                  <a:pt x="1738431" y="19162"/>
                  <a:pt x="1738280" y="21833"/>
                  <a:pt x="1740090" y="23588"/>
                </a:cubicBezTo>
                <a:cubicBezTo>
                  <a:pt x="1747616" y="31088"/>
                  <a:pt x="1743549" y="34859"/>
                  <a:pt x="1738676" y="39142"/>
                </a:cubicBezTo>
                <a:cubicBezTo>
                  <a:pt x="1731934" y="44942"/>
                  <a:pt x="1730202" y="53237"/>
                  <a:pt x="1733426" y="62940"/>
                </a:cubicBezTo>
                <a:cubicBezTo>
                  <a:pt x="1734682" y="66896"/>
                  <a:pt x="1734605" y="69321"/>
                  <a:pt x="1730086" y="69352"/>
                </a:cubicBezTo>
                <a:cubicBezTo>
                  <a:pt x="1728330" y="69411"/>
                  <a:pt x="1728090" y="70752"/>
                  <a:pt x="1727649" y="72220"/>
                </a:cubicBezTo>
                <a:cubicBezTo>
                  <a:pt x="1718725" y="106803"/>
                  <a:pt x="1702908" y="137377"/>
                  <a:pt x="1683216" y="165659"/>
                </a:cubicBezTo>
                <a:cubicBezTo>
                  <a:pt x="1667246" y="188608"/>
                  <a:pt x="1648975" y="209452"/>
                  <a:pt x="1629845" y="229721"/>
                </a:cubicBezTo>
                <a:cubicBezTo>
                  <a:pt x="1629276" y="230345"/>
                  <a:pt x="1628726" y="231090"/>
                  <a:pt x="1628579" y="232307"/>
                </a:cubicBezTo>
                <a:cubicBezTo>
                  <a:pt x="1638644" y="229546"/>
                  <a:pt x="1646904" y="224301"/>
                  <a:pt x="1654744" y="218464"/>
                </a:cubicBezTo>
                <a:cubicBezTo>
                  <a:pt x="1675586" y="202985"/>
                  <a:pt x="1692155" y="183287"/>
                  <a:pt x="1708997" y="163943"/>
                </a:cubicBezTo>
                <a:cubicBezTo>
                  <a:pt x="1719243" y="152090"/>
                  <a:pt x="1729870" y="140588"/>
                  <a:pt x="1741522" y="130021"/>
                </a:cubicBezTo>
                <a:cubicBezTo>
                  <a:pt x="1743464" y="128259"/>
                  <a:pt x="1744675" y="126038"/>
                  <a:pt x="1745886" y="123817"/>
                </a:cubicBezTo>
                <a:cubicBezTo>
                  <a:pt x="1746583" y="122582"/>
                  <a:pt x="1747518" y="121460"/>
                  <a:pt x="1749347" y="121883"/>
                </a:cubicBezTo>
                <a:cubicBezTo>
                  <a:pt x="1751633" y="122412"/>
                  <a:pt x="1752124" y="124213"/>
                  <a:pt x="1752616" y="126013"/>
                </a:cubicBezTo>
                <a:cubicBezTo>
                  <a:pt x="1754143" y="131776"/>
                  <a:pt x="1753495" y="137007"/>
                  <a:pt x="1751494" y="142041"/>
                </a:cubicBezTo>
                <a:cubicBezTo>
                  <a:pt x="1746260" y="154936"/>
                  <a:pt x="1737190" y="165054"/>
                  <a:pt x="1727716" y="174701"/>
                </a:cubicBezTo>
                <a:cubicBezTo>
                  <a:pt x="1715458" y="187106"/>
                  <a:pt x="1703711" y="199978"/>
                  <a:pt x="1693354" y="214015"/>
                </a:cubicBezTo>
                <a:cubicBezTo>
                  <a:pt x="1692620" y="215009"/>
                  <a:pt x="1691064" y="215668"/>
                  <a:pt x="1692030" y="218421"/>
                </a:cubicBezTo>
                <a:cubicBezTo>
                  <a:pt x="1698864" y="211771"/>
                  <a:pt x="1705277" y="205255"/>
                  <a:pt x="1711836" y="198978"/>
                </a:cubicBezTo>
                <a:cubicBezTo>
                  <a:pt x="1718285" y="192704"/>
                  <a:pt x="1724845" y="186426"/>
                  <a:pt x="1731312" y="180273"/>
                </a:cubicBezTo>
                <a:cubicBezTo>
                  <a:pt x="1732851" y="178767"/>
                  <a:pt x="1734409" y="176656"/>
                  <a:pt x="1737206" y="178378"/>
                </a:cubicBezTo>
                <a:cubicBezTo>
                  <a:pt x="1740112" y="180098"/>
                  <a:pt x="1740236" y="183122"/>
                  <a:pt x="1739939" y="185555"/>
                </a:cubicBezTo>
                <a:cubicBezTo>
                  <a:pt x="1738923" y="192736"/>
                  <a:pt x="1736241" y="199125"/>
                  <a:pt x="1732245" y="204832"/>
                </a:cubicBezTo>
                <a:cubicBezTo>
                  <a:pt x="1718532" y="223707"/>
                  <a:pt x="1701913" y="240135"/>
                  <a:pt x="1686811" y="257845"/>
                </a:cubicBezTo>
                <a:cubicBezTo>
                  <a:pt x="1678656" y="267448"/>
                  <a:pt x="1671359" y="277626"/>
                  <a:pt x="1664555" y="288152"/>
                </a:cubicBezTo>
                <a:cubicBezTo>
                  <a:pt x="1663033" y="290505"/>
                  <a:pt x="1663469" y="292670"/>
                  <a:pt x="1664417" y="295304"/>
                </a:cubicBezTo>
                <a:cubicBezTo>
                  <a:pt x="1668224" y="305957"/>
                  <a:pt x="1665365" y="309688"/>
                  <a:pt x="1654080" y="308008"/>
                </a:cubicBezTo>
                <a:cubicBezTo>
                  <a:pt x="1650585" y="307520"/>
                  <a:pt x="1648371" y="308200"/>
                  <a:pt x="1646665" y="310801"/>
                </a:cubicBezTo>
                <a:cubicBezTo>
                  <a:pt x="1626126" y="342988"/>
                  <a:pt x="1600234" y="370389"/>
                  <a:pt x="1571163" y="394989"/>
                </a:cubicBezTo>
                <a:cubicBezTo>
                  <a:pt x="1559310" y="404958"/>
                  <a:pt x="1546946" y="414460"/>
                  <a:pt x="1534273" y="423366"/>
                </a:cubicBezTo>
                <a:cubicBezTo>
                  <a:pt x="1534364" y="423968"/>
                  <a:pt x="1534472" y="424692"/>
                  <a:pt x="1534563" y="425295"/>
                </a:cubicBezTo>
                <a:cubicBezTo>
                  <a:pt x="1534800" y="426134"/>
                  <a:pt x="1534982" y="426613"/>
                  <a:pt x="1535200" y="427332"/>
                </a:cubicBezTo>
                <a:cubicBezTo>
                  <a:pt x="1552894" y="413654"/>
                  <a:pt x="1570314" y="399621"/>
                  <a:pt x="1587187" y="384880"/>
                </a:cubicBezTo>
                <a:cubicBezTo>
                  <a:pt x="1632929" y="344940"/>
                  <a:pt x="1675951" y="302305"/>
                  <a:pt x="1719886" y="260608"/>
                </a:cubicBezTo>
                <a:cubicBezTo>
                  <a:pt x="1734653" y="246544"/>
                  <a:pt x="1745345" y="228861"/>
                  <a:pt x="1758212" y="213165"/>
                </a:cubicBezTo>
                <a:cubicBezTo>
                  <a:pt x="1766790" y="202700"/>
                  <a:pt x="1774857" y="191769"/>
                  <a:pt x="1785352" y="183058"/>
                </a:cubicBezTo>
                <a:cubicBezTo>
                  <a:pt x="1789676" y="179520"/>
                  <a:pt x="1794272" y="176336"/>
                  <a:pt x="1800877" y="176962"/>
                </a:cubicBezTo>
                <a:cubicBezTo>
                  <a:pt x="1803456" y="177238"/>
                  <a:pt x="1806419" y="177866"/>
                  <a:pt x="1807768" y="180970"/>
                </a:cubicBezTo>
                <a:cubicBezTo>
                  <a:pt x="1809008" y="184077"/>
                  <a:pt x="1806920" y="185602"/>
                  <a:pt x="1805033" y="186998"/>
                </a:cubicBezTo>
                <a:cubicBezTo>
                  <a:pt x="1804538" y="187378"/>
                  <a:pt x="1804062" y="187878"/>
                  <a:pt x="1803513" y="187897"/>
                </a:cubicBezTo>
                <a:cubicBezTo>
                  <a:pt x="1793192" y="188971"/>
                  <a:pt x="1792155" y="198213"/>
                  <a:pt x="1788210" y="205008"/>
                </a:cubicBezTo>
                <a:cubicBezTo>
                  <a:pt x="1786981" y="207109"/>
                  <a:pt x="1787181" y="209161"/>
                  <a:pt x="1789189" y="211516"/>
                </a:cubicBezTo>
                <a:cubicBezTo>
                  <a:pt x="1792805" y="215755"/>
                  <a:pt x="1791009" y="217754"/>
                  <a:pt x="1787238" y="219092"/>
                </a:cubicBezTo>
                <a:cubicBezTo>
                  <a:pt x="1783468" y="220431"/>
                  <a:pt x="1779241" y="220936"/>
                  <a:pt x="1775376" y="223853"/>
                </a:cubicBezTo>
                <a:cubicBezTo>
                  <a:pt x="1782526" y="225913"/>
                  <a:pt x="1786885" y="223344"/>
                  <a:pt x="1790823" y="220183"/>
                </a:cubicBezTo>
                <a:cubicBezTo>
                  <a:pt x="1799706" y="213222"/>
                  <a:pt x="1804606" y="203244"/>
                  <a:pt x="1809140" y="193038"/>
                </a:cubicBezTo>
                <a:cubicBezTo>
                  <a:pt x="1810058" y="191068"/>
                  <a:pt x="1810720" y="188866"/>
                  <a:pt x="1812131" y="187244"/>
                </a:cubicBezTo>
                <a:cubicBezTo>
                  <a:pt x="1814734" y="184006"/>
                  <a:pt x="1817973" y="183534"/>
                  <a:pt x="1822285" y="187265"/>
                </a:cubicBezTo>
                <a:cubicBezTo>
                  <a:pt x="1827986" y="192161"/>
                  <a:pt x="1829688" y="191740"/>
                  <a:pt x="1830357" y="185176"/>
                </a:cubicBezTo>
                <a:cubicBezTo>
                  <a:pt x="1831230" y="176304"/>
                  <a:pt x="1835246" y="169991"/>
                  <a:pt x="1843210" y="166452"/>
                </a:cubicBezTo>
                <a:cubicBezTo>
                  <a:pt x="1844857" y="165669"/>
                  <a:pt x="1846579" y="164642"/>
                  <a:pt x="1848680" y="166146"/>
                </a:cubicBezTo>
                <a:cubicBezTo>
                  <a:pt x="1850928" y="167888"/>
                  <a:pt x="1849882" y="169740"/>
                  <a:pt x="1849367" y="171453"/>
                </a:cubicBezTo>
                <a:cubicBezTo>
                  <a:pt x="1848669" y="174142"/>
                  <a:pt x="1847750" y="176838"/>
                  <a:pt x="1847179" y="179643"/>
                </a:cubicBezTo>
                <a:cubicBezTo>
                  <a:pt x="1846092" y="184162"/>
                  <a:pt x="1846469" y="188874"/>
                  <a:pt x="1850415" y="193102"/>
                </a:cubicBezTo>
                <a:cubicBezTo>
                  <a:pt x="1853302" y="196154"/>
                  <a:pt x="1853390" y="198210"/>
                  <a:pt x="1850532" y="200487"/>
                </a:cubicBezTo>
                <a:cubicBezTo>
                  <a:pt x="1841337" y="207580"/>
                  <a:pt x="1836182" y="216597"/>
                  <a:pt x="1841761" y="230219"/>
                </a:cubicBezTo>
                <a:cubicBezTo>
                  <a:pt x="1842600" y="232129"/>
                  <a:pt x="1842231" y="234080"/>
                  <a:pt x="1840127" y="234029"/>
                </a:cubicBezTo>
                <a:cubicBezTo>
                  <a:pt x="1835462" y="233823"/>
                  <a:pt x="1835165" y="236983"/>
                  <a:pt x="1834336" y="240281"/>
                </a:cubicBezTo>
                <a:cubicBezTo>
                  <a:pt x="1826185" y="271930"/>
                  <a:pt x="1811726" y="299794"/>
                  <a:pt x="1794160" y="326066"/>
                </a:cubicBezTo>
                <a:cubicBezTo>
                  <a:pt x="1776776" y="352090"/>
                  <a:pt x="1756360" y="375551"/>
                  <a:pt x="1734263" y="398100"/>
                </a:cubicBezTo>
                <a:cubicBezTo>
                  <a:pt x="1741290" y="397137"/>
                  <a:pt x="1749841" y="392367"/>
                  <a:pt x="1757953" y="386885"/>
                </a:cubicBezTo>
                <a:cubicBezTo>
                  <a:pt x="1779363" y="372233"/>
                  <a:pt x="1795858" y="352780"/>
                  <a:pt x="1812737" y="333679"/>
                </a:cubicBezTo>
                <a:cubicBezTo>
                  <a:pt x="1824520" y="320320"/>
                  <a:pt x="1835921" y="306611"/>
                  <a:pt x="1849623" y="295005"/>
                </a:cubicBezTo>
                <a:cubicBezTo>
                  <a:pt x="1851198" y="293741"/>
                  <a:pt x="1852170" y="292134"/>
                  <a:pt x="1852869" y="290172"/>
                </a:cubicBezTo>
                <a:cubicBezTo>
                  <a:pt x="1853493" y="288455"/>
                  <a:pt x="1854575" y="286843"/>
                  <a:pt x="1856989" y="287489"/>
                </a:cubicBezTo>
                <a:cubicBezTo>
                  <a:pt x="1859421" y="288255"/>
                  <a:pt x="1859967" y="290417"/>
                  <a:pt x="1860256" y="292345"/>
                </a:cubicBezTo>
                <a:cubicBezTo>
                  <a:pt x="1861014" y="299589"/>
                  <a:pt x="1860126" y="306160"/>
                  <a:pt x="1856934" y="312082"/>
                </a:cubicBezTo>
                <a:cubicBezTo>
                  <a:pt x="1850769" y="323919"/>
                  <a:pt x="1841589" y="333313"/>
                  <a:pt x="1832409" y="342707"/>
                </a:cubicBezTo>
                <a:cubicBezTo>
                  <a:pt x="1819674" y="355613"/>
                  <a:pt x="1808201" y="369566"/>
                  <a:pt x="1798280" y="385043"/>
                </a:cubicBezTo>
                <a:cubicBezTo>
                  <a:pt x="1805957" y="377395"/>
                  <a:pt x="1813616" y="369627"/>
                  <a:pt x="1821403" y="361975"/>
                </a:cubicBezTo>
                <a:cubicBezTo>
                  <a:pt x="1827266" y="356205"/>
                  <a:pt x="1833385" y="350669"/>
                  <a:pt x="1839376" y="345017"/>
                </a:cubicBezTo>
                <a:cubicBezTo>
                  <a:pt x="1840824" y="343635"/>
                  <a:pt x="1842363" y="342130"/>
                  <a:pt x="1844940" y="343860"/>
                </a:cubicBezTo>
                <a:cubicBezTo>
                  <a:pt x="1847261" y="345357"/>
                  <a:pt x="1847276" y="347658"/>
                  <a:pt x="1847163" y="349842"/>
                </a:cubicBezTo>
                <a:cubicBezTo>
                  <a:pt x="1846803" y="358455"/>
                  <a:pt x="1843224" y="365480"/>
                  <a:pt x="1838440" y="371820"/>
                </a:cubicBezTo>
                <a:cubicBezTo>
                  <a:pt x="1832629" y="379404"/>
                  <a:pt x="1826434" y="386639"/>
                  <a:pt x="1820020" y="393881"/>
                </a:cubicBezTo>
                <a:cubicBezTo>
                  <a:pt x="1827744" y="391683"/>
                  <a:pt x="1835468" y="389484"/>
                  <a:pt x="1843247" y="387648"/>
                </a:cubicBezTo>
                <a:cubicBezTo>
                  <a:pt x="1841725" y="401751"/>
                  <a:pt x="1833688" y="404808"/>
                  <a:pt x="1826440" y="407232"/>
                </a:cubicBezTo>
                <a:cubicBezTo>
                  <a:pt x="1816648" y="410348"/>
                  <a:pt x="1807402" y="414172"/>
                  <a:pt x="1798339" y="418475"/>
                </a:cubicBezTo>
                <a:cubicBezTo>
                  <a:pt x="1794876" y="422589"/>
                  <a:pt x="1791394" y="426583"/>
                  <a:pt x="1788057" y="430814"/>
                </a:cubicBezTo>
                <a:cubicBezTo>
                  <a:pt x="1784629" y="435169"/>
                  <a:pt x="1781422" y="439516"/>
                  <a:pt x="1778250" y="444105"/>
                </a:cubicBezTo>
                <a:cubicBezTo>
                  <a:pt x="1775994" y="447452"/>
                  <a:pt x="1773118" y="450334"/>
                  <a:pt x="1777135" y="455772"/>
                </a:cubicBezTo>
                <a:cubicBezTo>
                  <a:pt x="1778942" y="458255"/>
                  <a:pt x="1771676" y="472309"/>
                  <a:pt x="1768839" y="473253"/>
                </a:cubicBezTo>
                <a:cubicBezTo>
                  <a:pt x="1768418" y="473388"/>
                  <a:pt x="1767997" y="473524"/>
                  <a:pt x="1767668" y="473535"/>
                </a:cubicBezTo>
                <a:cubicBezTo>
                  <a:pt x="1761228" y="473267"/>
                  <a:pt x="1760417" y="477413"/>
                  <a:pt x="1761086" y="482599"/>
                </a:cubicBezTo>
                <a:cubicBezTo>
                  <a:pt x="1761737" y="487665"/>
                  <a:pt x="1763777" y="493895"/>
                  <a:pt x="1754724" y="491656"/>
                </a:cubicBezTo>
                <a:cubicBezTo>
                  <a:pt x="1753700" y="491449"/>
                  <a:pt x="1753588" y="492179"/>
                  <a:pt x="1753277" y="493037"/>
                </a:cubicBezTo>
                <a:cubicBezTo>
                  <a:pt x="1747078" y="514930"/>
                  <a:pt x="1733660" y="532098"/>
                  <a:pt x="1720462" y="549260"/>
                </a:cubicBezTo>
                <a:cubicBezTo>
                  <a:pt x="1719711" y="550133"/>
                  <a:pt x="1718959" y="551006"/>
                  <a:pt x="1718208" y="551879"/>
                </a:cubicBezTo>
                <a:cubicBezTo>
                  <a:pt x="1734041" y="547106"/>
                  <a:pt x="1787566" y="539854"/>
                  <a:pt x="1803756" y="541126"/>
                </a:cubicBezTo>
                <a:cubicBezTo>
                  <a:pt x="1818152" y="542216"/>
                  <a:pt x="1894231" y="513247"/>
                  <a:pt x="1908471" y="497141"/>
                </a:cubicBezTo>
                <a:cubicBezTo>
                  <a:pt x="1912607" y="509237"/>
                  <a:pt x="1908391" y="514224"/>
                  <a:pt x="1905272" y="519902"/>
                </a:cubicBezTo>
                <a:cubicBezTo>
                  <a:pt x="1900852" y="527925"/>
                  <a:pt x="1900806" y="533498"/>
                  <a:pt x="1912287" y="539411"/>
                </a:cubicBezTo>
                <a:cubicBezTo>
                  <a:pt x="1945158" y="556233"/>
                  <a:pt x="1944919" y="556847"/>
                  <a:pt x="1920237" y="582026"/>
                </a:cubicBezTo>
                <a:cubicBezTo>
                  <a:pt x="1919083" y="583155"/>
                  <a:pt x="1920267" y="586628"/>
                  <a:pt x="1920300" y="589050"/>
                </a:cubicBezTo>
                <a:cubicBezTo>
                  <a:pt x="1928198" y="592418"/>
                  <a:pt x="1935458" y="582725"/>
                  <a:pt x="1945761" y="592554"/>
                </a:cubicBezTo>
                <a:cubicBezTo>
                  <a:pt x="1914573" y="638303"/>
                  <a:pt x="1863298" y="682549"/>
                  <a:pt x="1816062" y="717694"/>
                </a:cubicBezTo>
                <a:cubicBezTo>
                  <a:pt x="1859975" y="727239"/>
                  <a:pt x="1879537" y="687817"/>
                  <a:pt x="1911347" y="691712"/>
                </a:cubicBezTo>
                <a:cubicBezTo>
                  <a:pt x="1928637" y="703244"/>
                  <a:pt x="1885465" y="724322"/>
                  <a:pt x="1930338" y="728505"/>
                </a:cubicBezTo>
                <a:cubicBezTo>
                  <a:pt x="1912831" y="739754"/>
                  <a:pt x="1900227" y="750596"/>
                  <a:pt x="1888883" y="763212"/>
                </a:cubicBezTo>
                <a:cubicBezTo>
                  <a:pt x="1868779" y="785816"/>
                  <a:pt x="1866343" y="800434"/>
                  <a:pt x="1881503" y="829360"/>
                </a:cubicBezTo>
                <a:cubicBezTo>
                  <a:pt x="1891537" y="848405"/>
                  <a:pt x="1904519" y="865775"/>
                  <a:pt x="1898868" y="889102"/>
                </a:cubicBezTo>
                <a:cubicBezTo>
                  <a:pt x="1894984" y="905102"/>
                  <a:pt x="1898957" y="915386"/>
                  <a:pt x="1921600" y="907477"/>
                </a:cubicBezTo>
                <a:cubicBezTo>
                  <a:pt x="1946038" y="899023"/>
                  <a:pt x="1957836" y="912919"/>
                  <a:pt x="1955507" y="940738"/>
                </a:cubicBezTo>
                <a:cubicBezTo>
                  <a:pt x="1953999" y="958597"/>
                  <a:pt x="1959223" y="963993"/>
                  <a:pt x="1976480" y="961353"/>
                </a:cubicBezTo>
                <a:cubicBezTo>
                  <a:pt x="1995566" y="958409"/>
                  <a:pt x="2012270" y="946217"/>
                  <a:pt x="2037145" y="950953"/>
                </a:cubicBezTo>
                <a:cubicBezTo>
                  <a:pt x="2022790" y="983900"/>
                  <a:pt x="1980355" y="976122"/>
                  <a:pt x="1962579" y="1007610"/>
                </a:cubicBezTo>
                <a:cubicBezTo>
                  <a:pt x="1989274" y="1006833"/>
                  <a:pt x="2009675" y="1006025"/>
                  <a:pt x="2028420" y="998611"/>
                </a:cubicBezTo>
                <a:cubicBezTo>
                  <a:pt x="2036237" y="995562"/>
                  <a:pt x="2044822" y="992486"/>
                  <a:pt x="2050828" y="1001611"/>
                </a:cubicBezTo>
                <a:cubicBezTo>
                  <a:pt x="2058002" y="1012636"/>
                  <a:pt x="2047438" y="1017232"/>
                  <a:pt x="2041049" y="1019506"/>
                </a:cubicBezTo>
                <a:cubicBezTo>
                  <a:pt x="2023019" y="1025806"/>
                  <a:pt x="2010540" y="1039673"/>
                  <a:pt x="1996417" y="1050687"/>
                </a:cubicBezTo>
                <a:cubicBezTo>
                  <a:pt x="1965517" y="1074864"/>
                  <a:pt x="1930633" y="1095299"/>
                  <a:pt x="1907230" y="1134124"/>
                </a:cubicBezTo>
                <a:cubicBezTo>
                  <a:pt x="1942338" y="1123252"/>
                  <a:pt x="1966285" y="1099793"/>
                  <a:pt x="1999627" y="1094067"/>
                </a:cubicBezTo>
                <a:cubicBezTo>
                  <a:pt x="1975296" y="1129653"/>
                  <a:pt x="1940811" y="1153466"/>
                  <a:pt x="1908699" y="1179865"/>
                </a:cubicBezTo>
                <a:cubicBezTo>
                  <a:pt x="1899559" y="1187320"/>
                  <a:pt x="1889854" y="1192492"/>
                  <a:pt x="1889868" y="1207997"/>
                </a:cubicBezTo>
                <a:cubicBezTo>
                  <a:pt x="1889859" y="1238039"/>
                  <a:pt x="1880308" y="1263315"/>
                  <a:pt x="1853631" y="1277417"/>
                </a:cubicBezTo>
                <a:cubicBezTo>
                  <a:pt x="1853429" y="1277545"/>
                  <a:pt x="1855637" y="1281953"/>
                  <a:pt x="1857096" y="1285053"/>
                </a:cubicBezTo>
                <a:cubicBezTo>
                  <a:pt x="1874695" y="1285430"/>
                  <a:pt x="1885754" y="1267251"/>
                  <a:pt x="1909019" y="1272282"/>
                </a:cubicBezTo>
                <a:cubicBezTo>
                  <a:pt x="1891327" y="1296984"/>
                  <a:pt x="1876676" y="1319161"/>
                  <a:pt x="1848098" y="1331631"/>
                </a:cubicBezTo>
                <a:cubicBezTo>
                  <a:pt x="1825214" y="1341608"/>
                  <a:pt x="1796023" y="1347799"/>
                  <a:pt x="1782897" y="1377919"/>
                </a:cubicBezTo>
                <a:cubicBezTo>
                  <a:pt x="1804185" y="1383017"/>
                  <a:pt x="1818357" y="1375272"/>
                  <a:pt x="1832838" y="1369576"/>
                </a:cubicBezTo>
                <a:cubicBezTo>
                  <a:pt x="1855135" y="1360830"/>
                  <a:pt x="1876829" y="1351015"/>
                  <a:pt x="1899109" y="1342149"/>
                </a:cubicBezTo>
                <a:cubicBezTo>
                  <a:pt x="1907547" y="1338836"/>
                  <a:pt x="1916974" y="1336217"/>
                  <a:pt x="1924892" y="1350730"/>
                </a:cubicBezTo>
                <a:cubicBezTo>
                  <a:pt x="1895613" y="1354864"/>
                  <a:pt x="1880690" y="1375233"/>
                  <a:pt x="1864818" y="1394423"/>
                </a:cubicBezTo>
                <a:cubicBezTo>
                  <a:pt x="1855855" y="1405264"/>
                  <a:pt x="1849394" y="1419533"/>
                  <a:pt x="1829715" y="1414866"/>
                </a:cubicBezTo>
                <a:cubicBezTo>
                  <a:pt x="1819309" y="1412429"/>
                  <a:pt x="1814119" y="1420479"/>
                  <a:pt x="1816666" y="1430084"/>
                </a:cubicBezTo>
                <a:cubicBezTo>
                  <a:pt x="1825507" y="1463947"/>
                  <a:pt x="1804137" y="1476658"/>
                  <a:pt x="1781074" y="1483976"/>
                </a:cubicBezTo>
                <a:cubicBezTo>
                  <a:pt x="1737492" y="1497921"/>
                  <a:pt x="1703984" y="1528243"/>
                  <a:pt x="1662134" y="1545641"/>
                </a:cubicBezTo>
                <a:cubicBezTo>
                  <a:pt x="1621421" y="1562518"/>
                  <a:pt x="1309212" y="1644982"/>
                  <a:pt x="1228496" y="1654846"/>
                </a:cubicBezTo>
                <a:cubicBezTo>
                  <a:pt x="734555" y="1715203"/>
                  <a:pt x="322996" y="1384057"/>
                  <a:pt x="320643" y="1379412"/>
                </a:cubicBezTo>
                <a:cubicBezTo>
                  <a:pt x="309753" y="1357610"/>
                  <a:pt x="289550" y="1348720"/>
                  <a:pt x="270759" y="1337481"/>
                </a:cubicBezTo>
                <a:cubicBezTo>
                  <a:pt x="254380" y="1327615"/>
                  <a:pt x="236924" y="1317178"/>
                  <a:pt x="228113" y="1299667"/>
                </a:cubicBezTo>
                <a:cubicBezTo>
                  <a:pt x="216457" y="1276439"/>
                  <a:pt x="242409" y="1294947"/>
                  <a:pt x="245332" y="1285763"/>
                </a:cubicBezTo>
                <a:cubicBezTo>
                  <a:pt x="234720" y="1273886"/>
                  <a:pt x="219422" y="1263135"/>
                  <a:pt x="213716" y="1249396"/>
                </a:cubicBezTo>
                <a:cubicBezTo>
                  <a:pt x="193226" y="1199693"/>
                  <a:pt x="159853" y="1164111"/>
                  <a:pt x="113880" y="1137192"/>
                </a:cubicBezTo>
                <a:cubicBezTo>
                  <a:pt x="100682" y="1129398"/>
                  <a:pt x="90568" y="1114960"/>
                  <a:pt x="73848" y="1113100"/>
                </a:cubicBezTo>
                <a:cubicBezTo>
                  <a:pt x="36732" y="1109140"/>
                  <a:pt x="42172" y="1068255"/>
                  <a:pt x="20262" y="1050943"/>
                </a:cubicBezTo>
                <a:cubicBezTo>
                  <a:pt x="18197" y="1049317"/>
                  <a:pt x="13140" y="1027228"/>
                  <a:pt x="8594" y="1004970"/>
                </a:cubicBezTo>
                <a:lnTo>
                  <a:pt x="6782" y="995844"/>
                </a:lnTo>
                <a:lnTo>
                  <a:pt x="9723" y="994413"/>
                </a:lnTo>
                <a:lnTo>
                  <a:pt x="11036" y="999486"/>
                </a:lnTo>
                <a:cubicBezTo>
                  <a:pt x="14116" y="1010934"/>
                  <a:pt x="16915" y="1019681"/>
                  <a:pt x="17988" y="1017464"/>
                </a:cubicBezTo>
                <a:cubicBezTo>
                  <a:pt x="20833" y="1011433"/>
                  <a:pt x="25763" y="1006058"/>
                  <a:pt x="21859" y="998437"/>
                </a:cubicBezTo>
                <a:cubicBezTo>
                  <a:pt x="20668" y="996024"/>
                  <a:pt x="19866" y="989169"/>
                  <a:pt x="16530" y="989724"/>
                </a:cubicBezTo>
                <a:cubicBezTo>
                  <a:pt x="15419" y="989909"/>
                  <a:pt x="14026" y="990917"/>
                  <a:pt x="12243" y="993188"/>
                </a:cubicBezTo>
                <a:lnTo>
                  <a:pt x="9723" y="994413"/>
                </a:lnTo>
                <a:lnTo>
                  <a:pt x="7918" y="987443"/>
                </a:lnTo>
                <a:cubicBezTo>
                  <a:pt x="5848" y="979222"/>
                  <a:pt x="3867" y="971026"/>
                  <a:pt x="2405" y="965300"/>
                </a:cubicBezTo>
                <a:lnTo>
                  <a:pt x="2082" y="964112"/>
                </a:lnTo>
                <a:lnTo>
                  <a:pt x="2753" y="954092"/>
                </a:lnTo>
                <a:cubicBezTo>
                  <a:pt x="6094" y="926587"/>
                  <a:pt x="15819" y="895491"/>
                  <a:pt x="31565" y="893447"/>
                </a:cubicBezTo>
                <a:cubicBezTo>
                  <a:pt x="14910" y="860452"/>
                  <a:pt x="14910" y="860452"/>
                  <a:pt x="52206" y="854594"/>
                </a:cubicBezTo>
                <a:cubicBezTo>
                  <a:pt x="34417" y="833873"/>
                  <a:pt x="33602" y="828449"/>
                  <a:pt x="50189" y="820622"/>
                </a:cubicBezTo>
                <a:cubicBezTo>
                  <a:pt x="66154" y="813059"/>
                  <a:pt x="84692" y="810133"/>
                  <a:pt x="98777" y="798878"/>
                </a:cubicBezTo>
                <a:cubicBezTo>
                  <a:pt x="80210" y="772247"/>
                  <a:pt x="71439" y="741046"/>
                  <a:pt x="39476" y="728797"/>
                </a:cubicBezTo>
                <a:cubicBezTo>
                  <a:pt x="34448" y="726907"/>
                  <a:pt x="30032" y="718818"/>
                  <a:pt x="32418" y="714135"/>
                </a:cubicBezTo>
                <a:cubicBezTo>
                  <a:pt x="40731" y="696774"/>
                  <a:pt x="20252" y="664756"/>
                  <a:pt x="53538" y="660124"/>
                </a:cubicBezTo>
                <a:cubicBezTo>
                  <a:pt x="57637" y="659501"/>
                  <a:pt x="60972" y="655997"/>
                  <a:pt x="56972" y="651407"/>
                </a:cubicBezTo>
                <a:cubicBezTo>
                  <a:pt x="43255" y="635757"/>
                  <a:pt x="57141" y="636380"/>
                  <a:pt x="65176" y="634051"/>
                </a:cubicBezTo>
                <a:cubicBezTo>
                  <a:pt x="74914" y="631300"/>
                  <a:pt x="87381" y="637906"/>
                  <a:pt x="95408" y="628914"/>
                </a:cubicBezTo>
                <a:cubicBezTo>
                  <a:pt x="91836" y="619828"/>
                  <a:pt x="83730" y="620221"/>
                  <a:pt x="77587" y="617521"/>
                </a:cubicBezTo>
                <a:cubicBezTo>
                  <a:pt x="59614" y="609525"/>
                  <a:pt x="44480" y="599859"/>
                  <a:pt x="40415" y="577949"/>
                </a:cubicBezTo>
                <a:cubicBezTo>
                  <a:pt x="37093" y="560253"/>
                  <a:pt x="32981" y="544644"/>
                  <a:pt x="55219" y="538444"/>
                </a:cubicBezTo>
                <a:cubicBezTo>
                  <a:pt x="58715" y="537479"/>
                  <a:pt x="60237" y="535126"/>
                  <a:pt x="60443" y="532091"/>
                </a:cubicBezTo>
                <a:cubicBezTo>
                  <a:pt x="57374" y="529287"/>
                  <a:pt x="54396" y="526359"/>
                  <a:pt x="50996" y="524292"/>
                </a:cubicBezTo>
                <a:cubicBezTo>
                  <a:pt x="39608" y="517528"/>
                  <a:pt x="34518" y="507161"/>
                  <a:pt x="29797" y="496296"/>
                </a:cubicBezTo>
                <a:cubicBezTo>
                  <a:pt x="26770" y="489372"/>
                  <a:pt x="23432" y="482580"/>
                  <a:pt x="18024" y="476705"/>
                </a:cubicBezTo>
                <a:cubicBezTo>
                  <a:pt x="14719" y="473061"/>
                  <a:pt x="10899" y="470404"/>
                  <a:pt x="6382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6" y="451944"/>
                  <a:pt x="9882" y="440880"/>
                  <a:pt x="3241" y="428263"/>
                </a:cubicBezTo>
                <a:cubicBezTo>
                  <a:pt x="1234" y="424454"/>
                  <a:pt x="1715" y="421046"/>
                  <a:pt x="4901" y="419485"/>
                </a:cubicBezTo>
                <a:cubicBezTo>
                  <a:pt x="18138" y="412862"/>
                  <a:pt x="19513" y="398521"/>
                  <a:pt x="23740" y="386265"/>
                </a:cubicBezTo>
                <a:cubicBezTo>
                  <a:pt x="29730" y="368862"/>
                  <a:pt x="34898" y="351123"/>
                  <a:pt x="38036" y="332362"/>
                </a:cubicBezTo>
                <a:cubicBezTo>
                  <a:pt x="39882" y="321155"/>
                  <a:pt x="41636" y="310073"/>
                  <a:pt x="37374" y="297860"/>
                </a:cubicBezTo>
                <a:cubicBezTo>
                  <a:pt x="36372" y="294866"/>
                  <a:pt x="36979" y="292301"/>
                  <a:pt x="38062" y="289963"/>
                </a:cubicBezTo>
                <a:cubicBezTo>
                  <a:pt x="42597" y="279756"/>
                  <a:pt x="40233" y="269176"/>
                  <a:pt x="33975" y="258363"/>
                </a:cubicBezTo>
                <a:cubicBezTo>
                  <a:pt x="30124" y="251830"/>
                  <a:pt x="30327" y="250975"/>
                  <a:pt x="37608" y="250972"/>
                </a:cubicBezTo>
                <a:cubicBezTo>
                  <a:pt x="52373" y="250838"/>
                  <a:pt x="67064" y="250950"/>
                  <a:pt x="81247" y="248413"/>
                </a:cubicBezTo>
                <a:cubicBezTo>
                  <a:pt x="97150" y="245576"/>
                  <a:pt x="101622" y="240095"/>
                  <a:pt x="87026" y="225202"/>
                </a:cubicBezTo>
                <a:cubicBezTo>
                  <a:pt x="83902" y="222037"/>
                  <a:pt x="81054" y="218498"/>
                  <a:pt x="79230" y="214441"/>
                </a:cubicBezTo>
                <a:cubicBezTo>
                  <a:pt x="77862" y="211216"/>
                  <a:pt x="78287" y="208901"/>
                  <a:pt x="80686" y="207245"/>
                </a:cubicBezTo>
                <a:cubicBezTo>
                  <a:pt x="83470" y="205213"/>
                  <a:pt x="85515" y="207809"/>
                  <a:pt x="87561" y="209678"/>
                </a:cubicBezTo>
                <a:cubicBezTo>
                  <a:pt x="98670" y="219722"/>
                  <a:pt x="111705" y="226431"/>
                  <a:pt x="124299" y="233881"/>
                </a:cubicBezTo>
                <a:cubicBezTo>
                  <a:pt x="142359" y="244660"/>
                  <a:pt x="161098" y="254083"/>
                  <a:pt x="177764" y="267332"/>
                </a:cubicBezTo>
                <a:cubicBezTo>
                  <a:pt x="182022" y="270702"/>
                  <a:pt x="187661" y="267847"/>
                  <a:pt x="187213" y="261926"/>
                </a:cubicBezTo>
                <a:cubicBezTo>
                  <a:pt x="186764" y="256006"/>
                  <a:pt x="189728" y="255906"/>
                  <a:pt x="194336" y="257205"/>
                </a:cubicBezTo>
                <a:cubicBezTo>
                  <a:pt x="199860" y="258714"/>
                  <a:pt x="205383" y="260225"/>
                  <a:pt x="210832" y="261979"/>
                </a:cubicBezTo>
                <a:cubicBezTo>
                  <a:pt x="216519" y="263847"/>
                  <a:pt x="219586" y="268105"/>
                  <a:pt x="220950" y="273511"/>
                </a:cubicBezTo>
                <a:cubicBezTo>
                  <a:pt x="221214" y="274531"/>
                  <a:pt x="221414" y="275675"/>
                  <a:pt x="221307" y="276617"/>
                </a:cubicBezTo>
                <a:lnTo>
                  <a:pt x="220390" y="277794"/>
                </a:lnTo>
                <a:lnTo>
                  <a:pt x="219183" y="278292"/>
                </a:lnTo>
                <a:cubicBezTo>
                  <a:pt x="217931" y="278836"/>
                  <a:pt x="217855" y="278975"/>
                  <a:pt x="219827" y="278515"/>
                </a:cubicBezTo>
                <a:lnTo>
                  <a:pt x="220390" y="277794"/>
                </a:lnTo>
                <a:lnTo>
                  <a:pt x="225601" y="275640"/>
                </a:lnTo>
                <a:cubicBezTo>
                  <a:pt x="231073" y="273321"/>
                  <a:pt x="237769" y="270158"/>
                  <a:pt x="238724" y="267703"/>
                </a:cubicBezTo>
                <a:cubicBezTo>
                  <a:pt x="238798" y="267458"/>
                  <a:pt x="306285" y="282631"/>
                  <a:pt x="327694" y="292934"/>
                </a:cubicBezTo>
                <a:cubicBezTo>
                  <a:pt x="341022" y="299390"/>
                  <a:pt x="599973" y="399939"/>
                  <a:pt x="931839" y="361634"/>
                </a:cubicBezTo>
                <a:cubicBezTo>
                  <a:pt x="943550" y="360271"/>
                  <a:pt x="954656" y="359291"/>
                  <a:pt x="966001" y="358425"/>
                </a:cubicBezTo>
                <a:cubicBezTo>
                  <a:pt x="1066254" y="350083"/>
                  <a:pt x="1165022" y="344336"/>
                  <a:pt x="1205960" y="337022"/>
                </a:cubicBezTo>
                <a:cubicBezTo>
                  <a:pt x="1237967" y="331220"/>
                  <a:pt x="1399292" y="285815"/>
                  <a:pt x="1443309" y="250536"/>
                </a:cubicBezTo>
                <a:cubicBezTo>
                  <a:pt x="1488296" y="214376"/>
                  <a:pt x="1529886" y="174697"/>
                  <a:pt x="1571239" y="134904"/>
                </a:cubicBezTo>
                <a:cubicBezTo>
                  <a:pt x="1589175" y="117705"/>
                  <a:pt x="1608647" y="101907"/>
                  <a:pt x="1624246" y="82363"/>
                </a:cubicBezTo>
                <a:cubicBezTo>
                  <a:pt x="1639826" y="62699"/>
                  <a:pt x="1654419" y="42341"/>
                  <a:pt x="1671755" y="24072"/>
                </a:cubicBezTo>
                <a:cubicBezTo>
                  <a:pt x="1676702" y="18818"/>
                  <a:pt x="1681595" y="13202"/>
                  <a:pt x="1689812" y="12077"/>
                </a:cubicBezTo>
                <a:cubicBezTo>
                  <a:pt x="1691642" y="11773"/>
                  <a:pt x="1693636" y="11827"/>
                  <a:pt x="1695538" y="12005"/>
                </a:cubicBezTo>
                <a:cubicBezTo>
                  <a:pt x="1697661" y="12176"/>
                  <a:pt x="1699488" y="13326"/>
                  <a:pt x="1700565" y="15349"/>
                </a:cubicBezTo>
                <a:cubicBezTo>
                  <a:pt x="1701678" y="17614"/>
                  <a:pt x="1700559" y="18984"/>
                  <a:pt x="1699204" y="20240"/>
                </a:cubicBezTo>
                <a:cubicBezTo>
                  <a:pt x="1698233" y="21121"/>
                  <a:pt x="1697334" y="22484"/>
                  <a:pt x="1695943" y="22773"/>
                </a:cubicBezTo>
                <a:cubicBezTo>
                  <a:pt x="1687049" y="24526"/>
                  <a:pt x="1684751" y="31993"/>
                  <a:pt x="1681448" y="38645"/>
                </a:cubicBezTo>
                <a:cubicBezTo>
                  <a:pt x="1679999" y="41481"/>
                  <a:pt x="1678348" y="43716"/>
                  <a:pt x="1682349" y="47579"/>
                </a:cubicBezTo>
                <a:cubicBezTo>
                  <a:pt x="1685838" y="50975"/>
                  <a:pt x="1683037" y="52886"/>
                  <a:pt x="1680108" y="53954"/>
                </a:cubicBezTo>
                <a:cubicBezTo>
                  <a:pt x="1676026" y="55424"/>
                  <a:pt x="1670940" y="55353"/>
                  <a:pt x="1666762" y="59855"/>
                </a:cubicBezTo>
                <a:cubicBezTo>
                  <a:pt x="1684929" y="59606"/>
                  <a:pt x="1690893" y="47897"/>
                  <a:pt x="1697532" y="37014"/>
                </a:cubicBezTo>
                <a:cubicBezTo>
                  <a:pt x="1700026" y="33053"/>
                  <a:pt x="1701424" y="28403"/>
                  <a:pt x="1703406" y="23976"/>
                </a:cubicBezTo>
                <a:cubicBezTo>
                  <a:pt x="1705903" y="18562"/>
                  <a:pt x="1709708" y="18191"/>
                  <a:pt x="1715246" y="22729"/>
                </a:cubicBezTo>
                <a:cubicBezTo>
                  <a:pt x="1720161" y="26803"/>
                  <a:pt x="1722192" y="26372"/>
                  <a:pt x="1722750" y="20538"/>
                </a:cubicBezTo>
                <a:cubicBezTo>
                  <a:pt x="1723586" y="11425"/>
                  <a:pt x="1727676" y="4867"/>
                  <a:pt x="1735750" y="1324"/>
                </a:cubicBezTo>
                <a:cubicBezTo>
                  <a:pt x="1736629" y="931"/>
                  <a:pt x="1737585" y="324"/>
                  <a:pt x="1738585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4" name="図プレースホルダー 33">
            <a:extLst>
              <a:ext uri="{FF2B5EF4-FFF2-40B4-BE49-F238E27FC236}">
                <a16:creationId xmlns:a16="http://schemas.microsoft.com/office/drawing/2014/main" id="{B2A55E5D-CF3C-4FCD-A6A9-AB4F8F16C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9880" y="2176535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6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7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5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5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3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3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1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6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4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2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0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8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0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4 w 2053231"/>
              <a:gd name="connsiteY80" fmla="*/ 1385578 h 1662194"/>
              <a:gd name="connsiteX81" fmla="*/ 1832842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2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2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9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3 w 2053231"/>
              <a:gd name="connsiteY139" fmla="*/ 1354187 h 1662194"/>
              <a:gd name="connsiteX140" fmla="*/ 406567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70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3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6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9 w 2053231"/>
              <a:gd name="connsiteY175" fmla="*/ 1367190 h 1662194"/>
              <a:gd name="connsiteX176" fmla="*/ 200364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4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4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60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4 w 2053231"/>
              <a:gd name="connsiteY213" fmla="*/ 773093 h 1662194"/>
              <a:gd name="connsiteX214" fmla="*/ 131632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8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6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7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5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5" y="693085"/>
                </a:lnTo>
                <a:lnTo>
                  <a:pt x="2050633" y="688201"/>
                </a:lnTo>
                <a:cubicBezTo>
                  <a:pt x="2049844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8" y="304585"/>
                  <a:pt x="1763682" y="313475"/>
                  <a:pt x="1782473" y="324713"/>
                </a:cubicBezTo>
                <a:cubicBezTo>
                  <a:pt x="1798851" y="334580"/>
                  <a:pt x="1816308" y="345016"/>
                  <a:pt x="1825119" y="362527"/>
                </a:cubicBezTo>
                <a:cubicBezTo>
                  <a:pt x="1836775" y="385756"/>
                  <a:pt x="1810822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3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4" y="612878"/>
                  <a:pt x="2040092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6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1" y="672471"/>
                </a:cubicBezTo>
                <a:cubicBezTo>
                  <a:pt x="2037813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4" y="691170"/>
                  <a:pt x="2050826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1" y="801742"/>
                  <a:pt x="2038321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4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0" y="997439"/>
                  <a:pt x="1999694" y="1002071"/>
                </a:cubicBezTo>
                <a:cubicBezTo>
                  <a:pt x="1995594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2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0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799" y="1194535"/>
                  <a:pt x="2052187" y="1196426"/>
                  <a:pt x="2050187" y="1200006"/>
                </a:cubicBezTo>
                <a:cubicBezTo>
                  <a:pt x="2044556" y="1210251"/>
                  <a:pt x="2043350" y="1221315"/>
                  <a:pt x="2049990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8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8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0" y="1452516"/>
                </a:cubicBezTo>
                <a:cubicBezTo>
                  <a:pt x="1954561" y="1442472"/>
                  <a:pt x="1941527" y="1435764"/>
                  <a:pt x="1928933" y="1428314"/>
                </a:cubicBezTo>
                <a:cubicBezTo>
                  <a:pt x="1910872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4" y="1385578"/>
                </a:cubicBezTo>
                <a:lnTo>
                  <a:pt x="1832842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2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2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6" y="1487498"/>
                  <a:pt x="481993" y="1527291"/>
                </a:cubicBezTo>
                <a:cubicBezTo>
                  <a:pt x="464057" y="1544491"/>
                  <a:pt x="444585" y="1560288"/>
                  <a:pt x="428986" y="1579832"/>
                </a:cubicBezTo>
                <a:cubicBezTo>
                  <a:pt x="413406" y="1599495"/>
                  <a:pt x="398813" y="1619854"/>
                  <a:pt x="381477" y="1638123"/>
                </a:cubicBezTo>
                <a:cubicBezTo>
                  <a:pt x="376530" y="1643377"/>
                  <a:pt x="371637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2" y="1635392"/>
                  <a:pt x="331040" y="1635823"/>
                  <a:pt x="330482" y="1641657"/>
                </a:cubicBezTo>
                <a:cubicBezTo>
                  <a:pt x="329646" y="1650770"/>
                  <a:pt x="325556" y="1657329"/>
                  <a:pt x="317482" y="1660871"/>
                </a:cubicBezTo>
                <a:cubicBezTo>
                  <a:pt x="316603" y="1661264"/>
                  <a:pt x="315647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1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8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9" y="1437894"/>
                  <a:pt x="398489" y="1443730"/>
                </a:cubicBezTo>
                <a:cubicBezTo>
                  <a:pt x="377646" y="1459210"/>
                  <a:pt x="361077" y="1478908"/>
                  <a:pt x="344235" y="1498251"/>
                </a:cubicBezTo>
                <a:cubicBezTo>
                  <a:pt x="333990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6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3" y="1369525"/>
                  <a:pt x="388815" y="1366891"/>
                </a:cubicBezTo>
                <a:cubicBezTo>
                  <a:pt x="385008" y="1356238"/>
                  <a:pt x="387867" y="1352507"/>
                  <a:pt x="399153" y="1354187"/>
                </a:cubicBezTo>
                <a:cubicBezTo>
                  <a:pt x="402647" y="1354676"/>
                  <a:pt x="404861" y="1353995"/>
                  <a:pt x="406567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70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8" y="1463982"/>
                  <a:pt x="265022" y="1457187"/>
                </a:cubicBezTo>
                <a:cubicBezTo>
                  <a:pt x="266251" y="1455086"/>
                  <a:pt x="266052" y="1453033"/>
                  <a:pt x="264043" y="1450679"/>
                </a:cubicBezTo>
                <a:cubicBezTo>
                  <a:pt x="260427" y="1446440"/>
                  <a:pt x="262223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8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6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50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3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9" y="1367190"/>
                </a:cubicBezTo>
                <a:cubicBezTo>
                  <a:pt x="202034" y="1368454"/>
                  <a:pt x="201062" y="1370061"/>
                  <a:pt x="200364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4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4" y="1257387"/>
                  <a:pt x="226792" y="1254963"/>
                </a:cubicBezTo>
                <a:cubicBezTo>
                  <a:pt x="236585" y="1251847"/>
                  <a:pt x="245830" y="1248023"/>
                  <a:pt x="254893" y="1243720"/>
                </a:cubicBezTo>
                <a:cubicBezTo>
                  <a:pt x="258357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4" y="1188942"/>
                </a:cubicBezTo>
                <a:cubicBezTo>
                  <a:pt x="284814" y="1188807"/>
                  <a:pt x="285236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60" y="1142293"/>
                </a:cubicBezTo>
                <a:cubicBezTo>
                  <a:pt x="152380" y="1134270"/>
                  <a:pt x="152426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6" y="1075567"/>
                  <a:pt x="132932" y="1073145"/>
                </a:cubicBezTo>
                <a:cubicBezTo>
                  <a:pt x="125034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4" y="773093"/>
                </a:cubicBezTo>
                <a:cubicBezTo>
                  <a:pt x="158248" y="757093"/>
                  <a:pt x="154275" y="746809"/>
                  <a:pt x="131632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8" y="686073"/>
                  <a:pt x="90653" y="654584"/>
                </a:cubicBezTo>
                <a:cubicBezTo>
                  <a:pt x="63958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69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6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8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9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8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5" name="図プレースホルダー 34">
            <a:extLst>
              <a:ext uri="{FF2B5EF4-FFF2-40B4-BE49-F238E27FC236}">
                <a16:creationId xmlns:a16="http://schemas.microsoft.com/office/drawing/2014/main" id="{BD40DE90-4612-4826-930E-6AE003A47C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10369" y="2139888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599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3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7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7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7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5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3 w 2053232"/>
              <a:gd name="connsiteY53" fmla="*/ 394989 h 1662194"/>
              <a:gd name="connsiteX54" fmla="*/ 1534273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7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7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79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3 w 2053232"/>
              <a:gd name="connsiteY84" fmla="*/ 398100 h 1662194"/>
              <a:gd name="connsiteX85" fmla="*/ 1757954 w 2053232"/>
              <a:gd name="connsiteY85" fmla="*/ 386885 h 1662194"/>
              <a:gd name="connsiteX86" fmla="*/ 1812737 w 2053232"/>
              <a:gd name="connsiteY86" fmla="*/ 333679 h 1662194"/>
              <a:gd name="connsiteX87" fmla="*/ 1849624 w 2053232"/>
              <a:gd name="connsiteY87" fmla="*/ 295005 h 1662194"/>
              <a:gd name="connsiteX88" fmla="*/ 1852869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09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7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0 w 2053232"/>
              <a:gd name="connsiteY104" fmla="*/ 444105 h 1662194"/>
              <a:gd name="connsiteX105" fmla="*/ 1777135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8 w 2053232"/>
              <a:gd name="connsiteY138" fmla="*/ 1207997 h 1662194"/>
              <a:gd name="connsiteX139" fmla="*/ 1853631 w 2053232"/>
              <a:gd name="connsiteY139" fmla="*/ 1277417 h 1662194"/>
              <a:gd name="connsiteX140" fmla="*/ 1857096 w 2053232"/>
              <a:gd name="connsiteY140" fmla="*/ 1285053 h 1662194"/>
              <a:gd name="connsiteX141" fmla="*/ 1909019 w 2053232"/>
              <a:gd name="connsiteY141" fmla="*/ 1272282 h 1662194"/>
              <a:gd name="connsiteX142" fmla="*/ 1848098 w 2053232"/>
              <a:gd name="connsiteY142" fmla="*/ 1331631 h 1662194"/>
              <a:gd name="connsiteX143" fmla="*/ 1782897 w 2053232"/>
              <a:gd name="connsiteY143" fmla="*/ 1377919 h 1662194"/>
              <a:gd name="connsiteX144" fmla="*/ 1832839 w 2053232"/>
              <a:gd name="connsiteY144" fmla="*/ 1369576 h 1662194"/>
              <a:gd name="connsiteX145" fmla="*/ 1899109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5 w 2053232"/>
              <a:gd name="connsiteY148" fmla="*/ 1414866 h 1662194"/>
              <a:gd name="connsiteX149" fmla="*/ 1816666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6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7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1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7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7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39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599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7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5" y="428228"/>
                  <a:pt x="1709593" y="427761"/>
                  <a:pt x="1709192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7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1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5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7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7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5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1" y="308200"/>
                  <a:pt x="1646666" y="310801"/>
                </a:cubicBezTo>
                <a:cubicBezTo>
                  <a:pt x="1626127" y="342988"/>
                  <a:pt x="1600235" y="370389"/>
                  <a:pt x="1571163" y="394989"/>
                </a:cubicBezTo>
                <a:cubicBezTo>
                  <a:pt x="1559311" y="404958"/>
                  <a:pt x="1546947" y="414460"/>
                  <a:pt x="1534273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7" y="191769"/>
                  <a:pt x="1785353" y="183058"/>
                </a:cubicBezTo>
                <a:cubicBezTo>
                  <a:pt x="1789677" y="179520"/>
                  <a:pt x="1794273" y="176336"/>
                  <a:pt x="1800877" y="176962"/>
                </a:cubicBezTo>
                <a:cubicBezTo>
                  <a:pt x="1803457" y="177238"/>
                  <a:pt x="1806419" y="177866"/>
                  <a:pt x="1807769" y="180970"/>
                </a:cubicBezTo>
                <a:cubicBezTo>
                  <a:pt x="1809008" y="184077"/>
                  <a:pt x="1806920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5" y="198213"/>
                  <a:pt x="1788211" y="205008"/>
                </a:cubicBezTo>
                <a:cubicBezTo>
                  <a:pt x="1786982" y="207109"/>
                  <a:pt x="1787181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1" y="220936"/>
                  <a:pt x="1775377" y="223853"/>
                </a:cubicBezTo>
                <a:cubicBezTo>
                  <a:pt x="1782527" y="225913"/>
                  <a:pt x="1786885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7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69" y="174142"/>
                  <a:pt x="1847751" y="176838"/>
                  <a:pt x="1847179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0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5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3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7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69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09" y="342707"/>
                </a:cubicBezTo>
                <a:cubicBezTo>
                  <a:pt x="1819675" y="355613"/>
                  <a:pt x="1808201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3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3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7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8" y="410348"/>
                  <a:pt x="1807403" y="414172"/>
                  <a:pt x="1798340" y="418475"/>
                </a:cubicBezTo>
                <a:cubicBezTo>
                  <a:pt x="1794876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0" y="444105"/>
                </a:cubicBezTo>
                <a:cubicBezTo>
                  <a:pt x="1775995" y="447452"/>
                  <a:pt x="1773119" y="450334"/>
                  <a:pt x="1777135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7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7" y="509237"/>
                  <a:pt x="1908392" y="514224"/>
                  <a:pt x="1905273" y="519902"/>
                </a:cubicBezTo>
                <a:cubicBezTo>
                  <a:pt x="1900852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7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3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0" y="983900"/>
                  <a:pt x="1980355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7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1" y="1153466"/>
                  <a:pt x="1908700" y="1179865"/>
                </a:cubicBezTo>
                <a:cubicBezTo>
                  <a:pt x="1899559" y="1187320"/>
                  <a:pt x="1889855" y="1192492"/>
                  <a:pt x="1889868" y="1207997"/>
                </a:cubicBezTo>
                <a:cubicBezTo>
                  <a:pt x="1889860" y="1238039"/>
                  <a:pt x="1880309" y="1263315"/>
                  <a:pt x="1853631" y="1277417"/>
                </a:cubicBezTo>
                <a:cubicBezTo>
                  <a:pt x="1853430" y="1277545"/>
                  <a:pt x="1855637" y="1281953"/>
                  <a:pt x="1857096" y="1285053"/>
                </a:cubicBezTo>
                <a:cubicBezTo>
                  <a:pt x="1874696" y="1285430"/>
                  <a:pt x="1885755" y="1267251"/>
                  <a:pt x="1909019" y="1272282"/>
                </a:cubicBezTo>
                <a:cubicBezTo>
                  <a:pt x="1891328" y="1296984"/>
                  <a:pt x="1876677" y="1319161"/>
                  <a:pt x="1848098" y="1331631"/>
                </a:cubicBezTo>
                <a:cubicBezTo>
                  <a:pt x="1825215" y="1341608"/>
                  <a:pt x="1796024" y="1347799"/>
                  <a:pt x="1782897" y="1377919"/>
                </a:cubicBezTo>
                <a:cubicBezTo>
                  <a:pt x="1804185" y="1383017"/>
                  <a:pt x="1818358" y="1375272"/>
                  <a:pt x="1832839" y="1369576"/>
                </a:cubicBezTo>
                <a:cubicBezTo>
                  <a:pt x="1855135" y="1360830"/>
                  <a:pt x="1876830" y="1351015"/>
                  <a:pt x="1899109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5" y="1414866"/>
                </a:cubicBezTo>
                <a:cubicBezTo>
                  <a:pt x="1819309" y="1412429"/>
                  <a:pt x="1814120" y="1420479"/>
                  <a:pt x="1816666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1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8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6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0" y="599859"/>
                  <a:pt x="40415" y="577949"/>
                </a:cubicBezTo>
                <a:cubicBezTo>
                  <a:pt x="37093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7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1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7" y="250975"/>
                  <a:pt x="37609" y="250972"/>
                </a:cubicBezTo>
                <a:cubicBezTo>
                  <a:pt x="52373" y="250838"/>
                  <a:pt x="67065" y="250950"/>
                  <a:pt x="81247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5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4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19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7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39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49" y="24526"/>
                  <a:pt x="1684752" y="31993"/>
                  <a:pt x="1681449" y="38645"/>
                </a:cubicBezTo>
                <a:cubicBezTo>
                  <a:pt x="1679999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DE7D0FB3-AA0E-43D7-A0BC-3BEE75E7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61" name="テキスト プレースホルダー 60">
            <a:extLst>
              <a:ext uri="{FF2B5EF4-FFF2-40B4-BE49-F238E27FC236}">
                <a16:creationId xmlns:a16="http://schemas.microsoft.com/office/drawing/2014/main" id="{88FBD310-488D-42E9-A29F-12364D0433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184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2" name="テキスト プレースホルダー 60">
            <a:extLst>
              <a:ext uri="{FF2B5EF4-FFF2-40B4-BE49-F238E27FC236}">
                <a16:creationId xmlns:a16="http://schemas.microsoft.com/office/drawing/2014/main" id="{9460BB5F-DDF6-449E-B8A3-5B1A09531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84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3" name="テキスト プレースホルダー 60">
            <a:extLst>
              <a:ext uri="{FF2B5EF4-FFF2-40B4-BE49-F238E27FC236}">
                <a16:creationId xmlns:a16="http://schemas.microsoft.com/office/drawing/2014/main" id="{4EF74628-86D0-415A-A2D4-15002D4344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10369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4" name="テキスト プレースホルダー 60">
            <a:extLst>
              <a:ext uri="{FF2B5EF4-FFF2-40B4-BE49-F238E27FC236}">
                <a16:creationId xmlns:a16="http://schemas.microsoft.com/office/drawing/2014/main" id="{25267973-CF84-45FA-9820-576EF93722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10369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5" name="テキスト プレースホルダー 60">
            <a:extLst>
              <a:ext uri="{FF2B5EF4-FFF2-40B4-BE49-F238E27FC236}">
                <a16:creationId xmlns:a16="http://schemas.microsoft.com/office/drawing/2014/main" id="{C90547DE-D65E-4930-8FD2-C0FFE47CD5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39880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6" name="テキスト プレースホルダー 60">
            <a:extLst>
              <a:ext uri="{FF2B5EF4-FFF2-40B4-BE49-F238E27FC236}">
                <a16:creationId xmlns:a16="http://schemas.microsoft.com/office/drawing/2014/main" id="{6F0DDCFA-12F3-47A4-9BD8-A43B03931A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39880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7" name="テキスト プレースホルダー 60">
            <a:extLst>
              <a:ext uri="{FF2B5EF4-FFF2-40B4-BE49-F238E27FC236}">
                <a16:creationId xmlns:a16="http://schemas.microsoft.com/office/drawing/2014/main" id="{F97D700B-945B-4B8F-907C-F02C48BE2C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5218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8" name="テキスト プレースホルダー 60">
            <a:extLst>
              <a:ext uri="{FF2B5EF4-FFF2-40B4-BE49-F238E27FC236}">
                <a16:creationId xmlns:a16="http://schemas.microsoft.com/office/drawing/2014/main" id="{2CBF1DAD-7E2F-420A-89E2-A21636A0D3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65218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9" name="テキスト プレースホルダー 60">
            <a:extLst>
              <a:ext uri="{FF2B5EF4-FFF2-40B4-BE49-F238E27FC236}">
                <a16:creationId xmlns:a16="http://schemas.microsoft.com/office/drawing/2014/main" id="{48D6E3F9-8E51-4439-A1F4-D3547D7A45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03846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70" name="テキスト プレースホルダー 60">
            <a:extLst>
              <a:ext uri="{FF2B5EF4-FFF2-40B4-BE49-F238E27FC236}">
                <a16:creationId xmlns:a16="http://schemas.microsoft.com/office/drawing/2014/main" id="{D142C7CE-3ABA-4AF0-8C3F-C11DC5AE1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03846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</p:spTree>
    <p:extLst>
      <p:ext uri="{BB962C8B-B14F-4D97-AF65-F5344CB8AC3E}">
        <p14:creationId xmlns:p14="http://schemas.microsoft.com/office/powerpoint/2010/main" val="3420658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フリーフォーム:図形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000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フリーフォーム:図形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0813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61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35" r:id="rId5"/>
    <p:sldLayoutId id="2147483739" r:id="rId6"/>
    <p:sldLayoutId id="2147483748" r:id="rId7"/>
    <p:sldLayoutId id="2147483737" r:id="rId8"/>
    <p:sldLayoutId id="2147483738" r:id="rId9"/>
    <p:sldLayoutId id="2147483749" r:id="rId10"/>
    <p:sldLayoutId id="2147483750" r:id="rId11"/>
    <p:sldLayoutId id="2147483751" r:id="rId12"/>
    <p:sldLayoutId id="2147483736" r:id="rId13"/>
    <p:sldLayoutId id="2147483740" r:id="rId14"/>
    <p:sldLayoutId id="2147483742" r:id="rId15"/>
    <p:sldLayoutId id="2147483743" r:id="rId1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1" i="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1.xml"/><Relationship Id="rId4" Type="http://schemas.openxmlformats.org/officeDocument/2006/relationships/image" Target="../media/image2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2.xml"/><Relationship Id="rId4" Type="http://schemas.openxmlformats.org/officeDocument/2006/relationships/image" Target="../media/image2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3.xml"/><Relationship Id="rId4" Type="http://schemas.openxmlformats.org/officeDocument/2006/relationships/image" Target="../media/image20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4.xml"/><Relationship Id="rId4" Type="http://schemas.openxmlformats.org/officeDocument/2006/relationships/image" Target="../media/image20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5.xml"/><Relationship Id="rId4" Type="http://schemas.openxmlformats.org/officeDocument/2006/relationships/image" Target="../media/image2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6.xml"/><Relationship Id="rId4" Type="http://schemas.openxmlformats.org/officeDocument/2006/relationships/image" Target="../media/image20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7.xml"/><Relationship Id="rId4" Type="http://schemas.openxmlformats.org/officeDocument/2006/relationships/image" Target="../media/image20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8.xml"/><Relationship Id="rId4" Type="http://schemas.openxmlformats.org/officeDocument/2006/relationships/image" Target="../media/image20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9.xml"/><Relationship Id="rId4" Type="http://schemas.openxmlformats.org/officeDocument/2006/relationships/image" Target="../media/image20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10.xml"/><Relationship Id="rId4" Type="http://schemas.openxmlformats.org/officeDocument/2006/relationships/image" Target="../media/image20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11.xml"/><Relationship Id="rId4" Type="http://schemas.openxmlformats.org/officeDocument/2006/relationships/image" Target="../media/image20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12.xml"/><Relationship Id="rId4" Type="http://schemas.openxmlformats.org/officeDocument/2006/relationships/image" Target="../media/image20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13.xml"/><Relationship Id="rId4" Type="http://schemas.openxmlformats.org/officeDocument/2006/relationships/image" Target="../media/image20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14.xml"/><Relationship Id="rId4" Type="http://schemas.openxmlformats.org/officeDocument/2006/relationships/image" Target="../media/image20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15.xml"/><Relationship Id="rId4" Type="http://schemas.openxmlformats.org/officeDocument/2006/relationships/image" Target="../media/image2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16.xml"/><Relationship Id="rId4" Type="http://schemas.openxmlformats.org/officeDocument/2006/relationships/image" Target="../media/image20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17.xml"/><Relationship Id="rId4" Type="http://schemas.openxmlformats.org/officeDocument/2006/relationships/image" Target="../media/image20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customXml" Target="../ink/ink18.xml"/><Relationship Id="rId4" Type="http://schemas.openxmlformats.org/officeDocument/2006/relationships/image" Target="../media/image20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JPG"/><Relationship Id="rId4" Type="http://schemas.openxmlformats.org/officeDocument/2006/relationships/image" Target="../media/image41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JPG"/><Relationship Id="rId5" Type="http://schemas.openxmlformats.org/officeDocument/2006/relationships/image" Target="../media/image39.JPG"/><Relationship Id="rId4" Type="http://schemas.openxmlformats.org/officeDocument/2006/relationships/image" Target="../media/image41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7" Type="http://schemas.openxmlformats.org/officeDocument/2006/relationships/image" Target="../media/image55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3" Type="http://schemas.openxmlformats.org/officeDocument/2006/relationships/image" Target="../media/image51.JPG"/><Relationship Id="rId7" Type="http://schemas.openxmlformats.org/officeDocument/2006/relationships/image" Target="../media/image55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3" Type="http://schemas.openxmlformats.org/officeDocument/2006/relationships/image" Target="../media/image51.JPG"/><Relationship Id="rId7" Type="http://schemas.openxmlformats.org/officeDocument/2006/relationships/image" Target="../media/image55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52.JPG"/><Relationship Id="rId9" Type="http://schemas.openxmlformats.org/officeDocument/2006/relationships/image" Target="../media/image57.JP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3" Type="http://schemas.openxmlformats.org/officeDocument/2006/relationships/image" Target="../media/image51.JPG"/><Relationship Id="rId7" Type="http://schemas.openxmlformats.org/officeDocument/2006/relationships/image" Target="../media/image55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52.JPG"/><Relationship Id="rId9" Type="http://schemas.openxmlformats.org/officeDocument/2006/relationships/image" Target="../media/image57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38CF5B-E8DE-48F3-9581-51BBEC47A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210" y="1137375"/>
            <a:ext cx="7188424" cy="4583247"/>
          </a:xfrm>
        </p:spPr>
        <p:txBody>
          <a:bodyPr rtlCol="0">
            <a:normAutofit/>
          </a:bodyPr>
          <a:lstStyle/>
          <a:p>
            <a:pPr rtl="0"/>
            <a:r>
              <a:rPr lang="ja-JP" altLang="en-US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手計算</a:t>
            </a:r>
            <a:br>
              <a:rPr lang="en-US" altLang="ja-JP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ニューラルネットワーク</a:t>
            </a:r>
            <a:br>
              <a:rPr lang="en-US" altLang="ja-JP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入門　①</a:t>
            </a:r>
            <a:r>
              <a:rPr lang="ja-JP" altLang="en-US" sz="5400" dirty="0"/>
              <a:t>順伝播編</a:t>
            </a:r>
            <a:endParaRPr lang="ja-JP" altLang="en-US" sz="5400" b="1" i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F4C746A2-932C-6E18-D276-EF36F79D5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552" y="1540333"/>
            <a:ext cx="4570671" cy="4429794"/>
          </a:xfrm>
          <a:prstGeom prst="rect">
            <a:avLst/>
          </a:prstGeom>
          <a:effectLst>
            <a:softEdge rad="330200"/>
          </a:effectLst>
        </p:spPr>
      </p:pic>
    </p:spTree>
    <p:extLst>
      <p:ext uri="{BB962C8B-B14F-4D97-AF65-F5344CB8AC3E}">
        <p14:creationId xmlns:p14="http://schemas.microsoft.com/office/powerpoint/2010/main" val="2074766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928" y="2242457"/>
            <a:ext cx="3731849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パーセプトロン</a:t>
            </a:r>
            <a:br>
              <a:rPr kumimoji="1" lang="en-US" altLang="ja-JP" dirty="0"/>
            </a:br>
            <a:r>
              <a:rPr kumimoji="1" lang="en-US" altLang="ja-JP" sz="2400" dirty="0"/>
              <a:t>iPad</a:t>
            </a:r>
            <a:r>
              <a:rPr kumimoji="1" lang="ja-JP" altLang="en-US" sz="2400" dirty="0"/>
              <a:t>のご準備を</a:t>
            </a:r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10</a:t>
            </a:fld>
            <a:endParaRPr lang="ja-JP" altLang="en-US" noProof="0"/>
          </a:p>
        </p:txBody>
      </p:sp>
      <p:pic>
        <p:nvPicPr>
          <p:cNvPr id="4" name="グラフィックス 3" descr="教師 単色塗りつぶし">
            <a:extLst>
              <a:ext uri="{FF2B5EF4-FFF2-40B4-BE49-F238E27FC236}">
                <a16:creationId xmlns:a16="http://schemas.microsoft.com/office/drawing/2014/main" id="{EB44C9D8-5995-B100-F2CD-A2DCB00FB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6782" y="333825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21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B3CA05C5-A7D6-D405-89FB-022BA3F23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2113"/>
            <a:ext cx="12192000" cy="37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311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簡単な関数の設計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73AC3151-457D-EE8B-CF3D-94416388B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343" y="1487279"/>
            <a:ext cx="6703314" cy="526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08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簡単な関数の設計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4CBAE4D8-0850-D161-E7E7-B4AC6D46F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689" y="1690688"/>
            <a:ext cx="6374007" cy="503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51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簡単な関数の設計　問題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40AA5911-6DF6-4A8B-FF71-56248305A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937" y="1690688"/>
            <a:ext cx="6834759" cy="516610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C43010F-B4E4-0162-924C-A5DC3F0A7DDB}"/>
              </a:ext>
            </a:extLst>
          </p:cNvPr>
          <p:cNvSpPr/>
          <p:nvPr/>
        </p:nvSpPr>
        <p:spPr>
          <a:xfrm>
            <a:off x="6920816" y="2837298"/>
            <a:ext cx="1554480" cy="5120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DD1A20C-9DB6-6B5E-8672-D993B0F48DBA}"/>
              </a:ext>
            </a:extLst>
          </p:cNvPr>
          <p:cNvSpPr/>
          <p:nvPr/>
        </p:nvSpPr>
        <p:spPr>
          <a:xfrm>
            <a:off x="7415255" y="5637304"/>
            <a:ext cx="1060041" cy="5120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151257B-B55A-EECF-59B3-03A487DE7CC0}"/>
              </a:ext>
            </a:extLst>
          </p:cNvPr>
          <p:cNvSpPr/>
          <p:nvPr/>
        </p:nvSpPr>
        <p:spPr>
          <a:xfrm>
            <a:off x="6954543" y="6149368"/>
            <a:ext cx="1060041" cy="5120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806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簡単な関数の設計　解答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40AA5911-6DF6-4A8B-FF71-56248305A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937" y="1690688"/>
            <a:ext cx="6834759" cy="516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545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7D531848-6DA3-5B73-9950-9CA83767D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2675"/>
            <a:ext cx="12192000" cy="450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996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バイアスの導入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テキスト, 手紙&#10;&#10;自動的に生成された説明">
            <a:extLst>
              <a:ext uri="{FF2B5EF4-FFF2-40B4-BE49-F238E27FC236}">
                <a16:creationId xmlns:a16="http://schemas.microsoft.com/office/drawing/2014/main" id="{512DCC17-B330-8D25-0E1F-86CF2765A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6029"/>
            <a:ext cx="12192000" cy="40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82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バイアスの導入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" name="図 6" descr="テキスト, 手紙&#10;&#10;自動的に生成された説明">
            <a:extLst>
              <a:ext uri="{FF2B5EF4-FFF2-40B4-BE49-F238E27FC236}">
                <a16:creationId xmlns:a16="http://schemas.microsoft.com/office/drawing/2014/main" id="{5C45E749-981F-8448-F364-AA46EE240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07736"/>
            <a:ext cx="12192000" cy="372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644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線形分離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テキスト, 手紙&#10;&#10;自動的に生成された説明">
            <a:extLst>
              <a:ext uri="{FF2B5EF4-FFF2-40B4-BE49-F238E27FC236}">
                <a16:creationId xmlns:a16="http://schemas.microsoft.com/office/drawing/2014/main" id="{37C4AB73-A619-BE43-6412-1B23B7C8F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2180"/>
            <a:ext cx="12192000" cy="437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98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5400" dirty="0"/>
              <a:t>予定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50BF973-5F29-E605-7F13-33FAAAF780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5149000" cy="5568696"/>
          </a:xfrm>
        </p:spPr>
        <p:txBody>
          <a:bodyPr/>
          <a:lstStyle/>
          <a:p>
            <a:r>
              <a:rPr lang="ja-JP" altLang="en-US" dirty="0"/>
              <a:t>第１回　理論：順伝播</a:t>
            </a:r>
            <a:endParaRPr lang="en-US" altLang="ja-JP" dirty="0"/>
          </a:p>
          <a:p>
            <a:r>
              <a:rPr lang="ja-JP" altLang="en-US" dirty="0"/>
              <a:t>第２回　理論：逆伝播</a:t>
            </a:r>
            <a:endParaRPr lang="en-US" altLang="ja-JP" dirty="0"/>
          </a:p>
          <a:p>
            <a:r>
              <a:rPr lang="ja-JP" altLang="en-US" dirty="0"/>
              <a:t>第３回　実装</a:t>
            </a:r>
            <a:endParaRPr lang="en-US" altLang="ja-JP" dirty="0"/>
          </a:p>
          <a:p>
            <a:r>
              <a:rPr lang="ja-JP" altLang="en-US" dirty="0"/>
              <a:t>第４回　実験</a:t>
            </a:r>
            <a:endParaRPr lang="en-US" altLang="ja-JP" dirty="0"/>
          </a:p>
          <a:p>
            <a:r>
              <a:rPr lang="ja-JP" altLang="en-US" dirty="0"/>
              <a:t>第５回</a:t>
            </a:r>
            <a:endParaRPr lang="en-US" altLang="ja-JP" dirty="0"/>
          </a:p>
          <a:p>
            <a:endParaRPr lang="en-US" altLang="ja-JP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altLang="ja-JP" noProof="0" smtClean="0"/>
              <a:pPr/>
              <a:t>2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8195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限界</a:t>
            </a:r>
            <a:r>
              <a:rPr lang="ja-JP" altLang="en-US" dirty="0"/>
              <a:t>　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非線形分離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0F105897-E044-B25D-31E0-CB54C367F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57036"/>
            <a:ext cx="12192000" cy="379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716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非線形分離</a:t>
            </a:r>
            <a:r>
              <a:rPr lang="ja-JP" altLang="en-US" dirty="0"/>
              <a:t>　多層パーセプトロン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テキスト, 手紙&#10;&#10;自動的に生成された説明">
            <a:extLst>
              <a:ext uri="{FF2B5EF4-FFF2-40B4-BE49-F238E27FC236}">
                <a16:creationId xmlns:a16="http://schemas.microsoft.com/office/drawing/2014/main" id="{9FAAC6C4-BBF8-46A1-29BB-72A8552B2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2574"/>
            <a:ext cx="12192000" cy="480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09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多層パーセプトロンで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の設計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83252045-F4BD-1F92-3C5D-C91EF3B34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" y="1846146"/>
            <a:ext cx="9863328" cy="501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695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多層パーセプトロンで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の設計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53" y="1889672"/>
            <a:ext cx="11005894" cy="446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17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多層パーセプトロンで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の設計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09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確認①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18557" y="3969198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4557" y="3861558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4EB85E1-4645-E8F2-815E-C7A062DAA772}"/>
              </a:ext>
            </a:extLst>
          </p:cNvPr>
          <p:cNvSpPr txBox="1"/>
          <p:nvPr/>
        </p:nvSpPr>
        <p:spPr>
          <a:xfrm>
            <a:off x="12282892" y="3877835"/>
            <a:ext cx="11439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-0.3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521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確認①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18557" y="3969198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4557" y="3861558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837EDC2-0531-FAD8-9FD6-B4DACC204411}"/>
              </a:ext>
            </a:extLst>
          </p:cNvPr>
          <p:cNvSpPr txBox="1"/>
          <p:nvPr/>
        </p:nvSpPr>
        <p:spPr>
          <a:xfrm>
            <a:off x="10072362" y="3918755"/>
            <a:ext cx="11439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-0.3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318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確認①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18557" y="3969198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4557" y="3861558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837EDC2-0531-FAD8-9FD6-B4DACC204411}"/>
              </a:ext>
            </a:extLst>
          </p:cNvPr>
          <p:cNvSpPr txBox="1"/>
          <p:nvPr/>
        </p:nvSpPr>
        <p:spPr>
          <a:xfrm>
            <a:off x="10540032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444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確認①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18557" y="3969198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4557" y="3861558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837EDC2-0531-FAD8-9FD6-B4DACC204411}"/>
              </a:ext>
            </a:extLst>
          </p:cNvPr>
          <p:cNvSpPr txBox="1"/>
          <p:nvPr/>
        </p:nvSpPr>
        <p:spPr>
          <a:xfrm>
            <a:off x="10540032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5A0D894-FF9D-3EB8-2C5B-82B30125C448}"/>
              </a:ext>
            </a:extLst>
          </p:cNvPr>
          <p:cNvSpPr txBox="1"/>
          <p:nvPr/>
        </p:nvSpPr>
        <p:spPr>
          <a:xfrm>
            <a:off x="10366982" y="4767836"/>
            <a:ext cx="813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solidFill>
                  <a:srgbClr val="92D050"/>
                </a:solidFill>
              </a:rPr>
              <a:t>0.7</a:t>
            </a:r>
            <a:endParaRPr kumimoji="1" lang="ja-JP" altLang="en-US" sz="32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836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確認①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18557" y="3969198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4557" y="3861558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837EDC2-0531-FAD8-9FD6-B4DACC204411}"/>
              </a:ext>
            </a:extLst>
          </p:cNvPr>
          <p:cNvSpPr txBox="1"/>
          <p:nvPr/>
        </p:nvSpPr>
        <p:spPr>
          <a:xfrm>
            <a:off x="10540032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5A0D894-FF9D-3EB8-2C5B-82B30125C448}"/>
              </a:ext>
            </a:extLst>
          </p:cNvPr>
          <p:cNvSpPr txBox="1"/>
          <p:nvPr/>
        </p:nvSpPr>
        <p:spPr>
          <a:xfrm>
            <a:off x="10574004" y="4767836"/>
            <a:ext cx="467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solidFill>
                  <a:srgbClr val="92D050"/>
                </a:solidFill>
              </a:rPr>
              <a:t>1</a:t>
            </a:r>
            <a:endParaRPr kumimoji="1" lang="ja-JP" altLang="en-US" sz="32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437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 descr="勇者のイラスト">
            <a:extLst>
              <a:ext uri="{FF2B5EF4-FFF2-40B4-BE49-F238E27FC236}">
                <a16:creationId xmlns:a16="http://schemas.microsoft.com/office/drawing/2014/main" id="{56C454E9-11C0-946D-C17C-D47992294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047" y="251052"/>
            <a:ext cx="4886978" cy="635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吹き出し: 円形 6">
            <a:extLst>
              <a:ext uri="{FF2B5EF4-FFF2-40B4-BE49-F238E27FC236}">
                <a16:creationId xmlns:a16="http://schemas.microsoft.com/office/drawing/2014/main" id="{BA183BEC-BFB4-FD0F-68C0-1B542696CA5C}"/>
              </a:ext>
            </a:extLst>
          </p:cNvPr>
          <p:cNvSpPr/>
          <p:nvPr/>
        </p:nvSpPr>
        <p:spPr>
          <a:xfrm>
            <a:off x="666428" y="2913681"/>
            <a:ext cx="5636402" cy="3442669"/>
          </a:xfrm>
          <a:prstGeom prst="wedgeEllipseCallout">
            <a:avLst>
              <a:gd name="adj1" fmla="val 61398"/>
              <a:gd name="adj2" fmla="val -459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B789DE07-AF0A-4F53-FEBD-76514CDD6603}"/>
              </a:ext>
            </a:extLst>
          </p:cNvPr>
          <p:cNvSpPr txBox="1">
            <a:spLocks/>
          </p:cNvSpPr>
          <p:nvPr/>
        </p:nvSpPr>
        <p:spPr>
          <a:xfrm>
            <a:off x="1204687" y="3644824"/>
            <a:ext cx="5184874" cy="2197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bg1"/>
                </a:solidFill>
              </a:rPr>
              <a:t>ニューラルネットワーク</a:t>
            </a:r>
            <a:br>
              <a:rPr lang="en-US" altLang="ja-JP" dirty="0">
                <a:solidFill>
                  <a:schemeClr val="bg1"/>
                </a:solidFill>
              </a:rPr>
            </a:br>
            <a:r>
              <a:rPr lang="ja-JP" altLang="en-US" dirty="0">
                <a:solidFill>
                  <a:schemeClr val="bg1"/>
                </a:solidFill>
              </a:rPr>
              <a:t>を完全に理解したい</a:t>
            </a:r>
          </a:p>
        </p:txBody>
      </p:sp>
    </p:spTree>
    <p:extLst>
      <p:ext uri="{BB962C8B-B14F-4D97-AF65-F5344CB8AC3E}">
        <p14:creationId xmlns:p14="http://schemas.microsoft.com/office/powerpoint/2010/main" val="970158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確認①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18557" y="3969198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4557" y="3861558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837EDC2-0531-FAD8-9FD6-B4DACC204411}"/>
              </a:ext>
            </a:extLst>
          </p:cNvPr>
          <p:cNvSpPr txBox="1"/>
          <p:nvPr/>
        </p:nvSpPr>
        <p:spPr>
          <a:xfrm>
            <a:off x="10540032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5A0D894-FF9D-3EB8-2C5B-82B30125C448}"/>
              </a:ext>
            </a:extLst>
          </p:cNvPr>
          <p:cNvSpPr txBox="1"/>
          <p:nvPr/>
        </p:nvSpPr>
        <p:spPr>
          <a:xfrm>
            <a:off x="10574004" y="4767836"/>
            <a:ext cx="467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solidFill>
                  <a:srgbClr val="92D050"/>
                </a:solidFill>
              </a:rPr>
              <a:t>1</a:t>
            </a:r>
            <a:endParaRPr kumimoji="1" lang="ja-JP" altLang="en-US" sz="3200" b="1" dirty="0">
              <a:solidFill>
                <a:srgbClr val="92D05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286B317-87D7-7950-7ABA-41F716F7E050}"/>
              </a:ext>
            </a:extLst>
          </p:cNvPr>
          <p:cNvSpPr txBox="1"/>
          <p:nvPr/>
        </p:nvSpPr>
        <p:spPr>
          <a:xfrm>
            <a:off x="10993614" y="3922845"/>
            <a:ext cx="1224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rgbClr val="FF0000"/>
                </a:solidFill>
              </a:rPr>
              <a:t>-0.2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744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確認①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18557" y="3969198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4557" y="3861558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837EDC2-0531-FAD8-9FD6-B4DACC204411}"/>
              </a:ext>
            </a:extLst>
          </p:cNvPr>
          <p:cNvSpPr txBox="1"/>
          <p:nvPr/>
        </p:nvSpPr>
        <p:spPr>
          <a:xfrm>
            <a:off x="10540032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5A0D894-FF9D-3EB8-2C5B-82B30125C448}"/>
              </a:ext>
            </a:extLst>
          </p:cNvPr>
          <p:cNvSpPr txBox="1"/>
          <p:nvPr/>
        </p:nvSpPr>
        <p:spPr>
          <a:xfrm>
            <a:off x="10574004" y="4767836"/>
            <a:ext cx="467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solidFill>
                  <a:srgbClr val="92D050"/>
                </a:solidFill>
              </a:rPr>
              <a:t>1</a:t>
            </a:r>
            <a:endParaRPr kumimoji="1" lang="ja-JP" altLang="en-US" sz="3200" b="1" dirty="0">
              <a:solidFill>
                <a:srgbClr val="92D05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286B317-87D7-7950-7ABA-41F716F7E050}"/>
              </a:ext>
            </a:extLst>
          </p:cNvPr>
          <p:cNvSpPr txBox="1"/>
          <p:nvPr/>
        </p:nvSpPr>
        <p:spPr>
          <a:xfrm>
            <a:off x="11353800" y="3908557"/>
            <a:ext cx="559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rgbClr val="FF0000"/>
                </a:solidFill>
              </a:rPr>
              <a:t>0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335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確認②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60438" y="4548551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6438" y="4440911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B41D2E-AF13-D472-D5A4-0C0CB603614A}"/>
              </a:ext>
            </a:extLst>
          </p:cNvPr>
          <p:cNvSpPr txBox="1"/>
          <p:nvPr/>
        </p:nvSpPr>
        <p:spPr>
          <a:xfrm>
            <a:off x="4256964" y="5521146"/>
            <a:ext cx="3301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XOR</a:t>
            </a:r>
            <a:r>
              <a:rPr kumimoji="1" lang="ja-JP" altLang="en-US" dirty="0"/>
              <a:t>を構成する各関数が</a:t>
            </a:r>
            <a:endParaRPr kumimoji="1" lang="en-US" altLang="ja-JP" dirty="0"/>
          </a:p>
          <a:p>
            <a:r>
              <a:rPr kumimoji="1" lang="en-US" altLang="ja-JP" dirty="0"/>
              <a:t>x1,x2</a:t>
            </a:r>
            <a:r>
              <a:rPr kumimoji="1" lang="ja-JP" altLang="en-US" dirty="0"/>
              <a:t>に関して対称なので</a:t>
            </a:r>
            <a:endParaRPr kumimoji="1" lang="en-US" altLang="ja-JP" dirty="0"/>
          </a:p>
          <a:p>
            <a:r>
              <a:rPr kumimoji="1" lang="en-US" altLang="ja-JP" dirty="0"/>
              <a:t>(1,0)</a:t>
            </a:r>
            <a:r>
              <a:rPr kumimoji="1" lang="ja-JP" altLang="en-US" dirty="0"/>
              <a:t>と</a:t>
            </a:r>
            <a:r>
              <a:rPr kumimoji="1" lang="en-US" altLang="ja-JP" dirty="0"/>
              <a:t>(0,1)</a:t>
            </a:r>
            <a:r>
              <a:rPr kumimoji="1" lang="ja-JP" altLang="en-US" dirty="0"/>
              <a:t>の結果は等しい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25102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確認②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60438" y="4548551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6438" y="4440911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B41D2E-AF13-D472-D5A4-0C0CB603614A}"/>
              </a:ext>
            </a:extLst>
          </p:cNvPr>
          <p:cNvSpPr txBox="1"/>
          <p:nvPr/>
        </p:nvSpPr>
        <p:spPr>
          <a:xfrm>
            <a:off x="4256964" y="5521146"/>
            <a:ext cx="3301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XOR</a:t>
            </a:r>
            <a:r>
              <a:rPr kumimoji="1" lang="ja-JP" altLang="en-US" dirty="0"/>
              <a:t>を構成する各関数が</a:t>
            </a:r>
            <a:endParaRPr kumimoji="1" lang="en-US" altLang="ja-JP" dirty="0"/>
          </a:p>
          <a:p>
            <a:r>
              <a:rPr kumimoji="1" lang="en-US" altLang="ja-JP" dirty="0"/>
              <a:t>x1,x2</a:t>
            </a:r>
            <a:r>
              <a:rPr kumimoji="1" lang="ja-JP" altLang="en-US" dirty="0"/>
              <a:t>に関して対称なので</a:t>
            </a:r>
            <a:endParaRPr kumimoji="1" lang="en-US" altLang="ja-JP" dirty="0"/>
          </a:p>
          <a:p>
            <a:r>
              <a:rPr kumimoji="1" lang="en-US" altLang="ja-JP" dirty="0"/>
              <a:t>(1,0)</a:t>
            </a:r>
            <a:r>
              <a:rPr kumimoji="1" lang="ja-JP" altLang="en-US" dirty="0"/>
              <a:t>と</a:t>
            </a:r>
            <a:r>
              <a:rPr kumimoji="1" lang="en-US" altLang="ja-JP" dirty="0"/>
              <a:t>(0,1)</a:t>
            </a:r>
            <a:r>
              <a:rPr kumimoji="1" lang="ja-JP" altLang="en-US" dirty="0"/>
              <a:t>の結果は等しい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A238CCE-9DB2-86B4-9E04-C8EF3B2188D9}"/>
              </a:ext>
            </a:extLst>
          </p:cNvPr>
          <p:cNvSpPr txBox="1"/>
          <p:nvPr/>
        </p:nvSpPr>
        <p:spPr>
          <a:xfrm>
            <a:off x="10369413" y="3907393"/>
            <a:ext cx="1062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0.2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551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確認②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60438" y="4548551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6438" y="4440911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B41D2E-AF13-D472-D5A4-0C0CB603614A}"/>
              </a:ext>
            </a:extLst>
          </p:cNvPr>
          <p:cNvSpPr txBox="1"/>
          <p:nvPr/>
        </p:nvSpPr>
        <p:spPr>
          <a:xfrm>
            <a:off x="4256964" y="5521146"/>
            <a:ext cx="3301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XOR</a:t>
            </a:r>
            <a:r>
              <a:rPr kumimoji="1" lang="ja-JP" altLang="en-US" dirty="0"/>
              <a:t>を構成する各関数が</a:t>
            </a:r>
            <a:endParaRPr kumimoji="1" lang="en-US" altLang="ja-JP" dirty="0"/>
          </a:p>
          <a:p>
            <a:r>
              <a:rPr kumimoji="1" lang="en-US" altLang="ja-JP" dirty="0"/>
              <a:t>x1,x2</a:t>
            </a:r>
            <a:r>
              <a:rPr kumimoji="1" lang="ja-JP" altLang="en-US" dirty="0"/>
              <a:t>に関して対称なので</a:t>
            </a:r>
            <a:endParaRPr kumimoji="1" lang="en-US" altLang="ja-JP" dirty="0"/>
          </a:p>
          <a:p>
            <a:r>
              <a:rPr kumimoji="1" lang="en-US" altLang="ja-JP" dirty="0"/>
              <a:t>(1,0)</a:t>
            </a:r>
            <a:r>
              <a:rPr kumimoji="1" lang="ja-JP" altLang="en-US" dirty="0"/>
              <a:t>と</a:t>
            </a:r>
            <a:r>
              <a:rPr kumimoji="1" lang="en-US" altLang="ja-JP" dirty="0"/>
              <a:t>(0,1)</a:t>
            </a:r>
            <a:r>
              <a:rPr kumimoji="1" lang="ja-JP" altLang="en-US" dirty="0"/>
              <a:t>の結果は等しい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A238CCE-9DB2-86B4-9E04-C8EF3B2188D9}"/>
              </a:ext>
            </a:extLst>
          </p:cNvPr>
          <p:cNvSpPr txBox="1"/>
          <p:nvPr/>
        </p:nvSpPr>
        <p:spPr>
          <a:xfrm>
            <a:off x="10543917" y="3939695"/>
            <a:ext cx="467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595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確認②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60438" y="4548551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6438" y="4440911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B41D2E-AF13-D472-D5A4-0C0CB603614A}"/>
              </a:ext>
            </a:extLst>
          </p:cNvPr>
          <p:cNvSpPr txBox="1"/>
          <p:nvPr/>
        </p:nvSpPr>
        <p:spPr>
          <a:xfrm>
            <a:off x="4256964" y="5521146"/>
            <a:ext cx="3301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XOR</a:t>
            </a:r>
            <a:r>
              <a:rPr kumimoji="1" lang="ja-JP" altLang="en-US" dirty="0"/>
              <a:t>を構成する各関数が</a:t>
            </a:r>
            <a:endParaRPr kumimoji="1" lang="en-US" altLang="ja-JP" dirty="0"/>
          </a:p>
          <a:p>
            <a:r>
              <a:rPr kumimoji="1" lang="en-US" altLang="ja-JP" dirty="0"/>
              <a:t>x1,x2</a:t>
            </a:r>
            <a:r>
              <a:rPr kumimoji="1" lang="ja-JP" altLang="en-US" dirty="0"/>
              <a:t>に関して対称なので</a:t>
            </a:r>
            <a:endParaRPr kumimoji="1" lang="en-US" altLang="ja-JP" dirty="0"/>
          </a:p>
          <a:p>
            <a:r>
              <a:rPr kumimoji="1" lang="en-US" altLang="ja-JP" dirty="0"/>
              <a:t>(1,0)</a:t>
            </a:r>
            <a:r>
              <a:rPr kumimoji="1" lang="ja-JP" altLang="en-US" dirty="0"/>
              <a:t>と</a:t>
            </a:r>
            <a:r>
              <a:rPr kumimoji="1" lang="en-US" altLang="ja-JP" dirty="0"/>
              <a:t>(0,1)</a:t>
            </a:r>
            <a:r>
              <a:rPr kumimoji="1" lang="ja-JP" altLang="en-US" dirty="0"/>
              <a:t>の結果は等しい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A238CCE-9DB2-86B4-9E04-C8EF3B2188D9}"/>
              </a:ext>
            </a:extLst>
          </p:cNvPr>
          <p:cNvSpPr txBox="1"/>
          <p:nvPr/>
        </p:nvSpPr>
        <p:spPr>
          <a:xfrm>
            <a:off x="10543917" y="3939695"/>
            <a:ext cx="467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58137B5-2023-0FBF-2B1E-B8929831E72B}"/>
              </a:ext>
            </a:extLst>
          </p:cNvPr>
          <p:cNvSpPr txBox="1"/>
          <p:nvPr/>
        </p:nvSpPr>
        <p:spPr>
          <a:xfrm>
            <a:off x="10310081" y="4706281"/>
            <a:ext cx="976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rgbClr val="92D050"/>
                </a:solidFill>
              </a:rPr>
              <a:t>0.2</a:t>
            </a:r>
            <a:endParaRPr kumimoji="1" lang="ja-JP" altLang="en-US" sz="32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892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確認②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60438" y="4548551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6438" y="4440911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B41D2E-AF13-D472-D5A4-0C0CB603614A}"/>
              </a:ext>
            </a:extLst>
          </p:cNvPr>
          <p:cNvSpPr txBox="1"/>
          <p:nvPr/>
        </p:nvSpPr>
        <p:spPr>
          <a:xfrm>
            <a:off x="4256964" y="5521146"/>
            <a:ext cx="3301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XOR</a:t>
            </a:r>
            <a:r>
              <a:rPr kumimoji="1" lang="ja-JP" altLang="en-US" dirty="0"/>
              <a:t>を構成する各関数が</a:t>
            </a:r>
            <a:endParaRPr kumimoji="1" lang="en-US" altLang="ja-JP" dirty="0"/>
          </a:p>
          <a:p>
            <a:r>
              <a:rPr kumimoji="1" lang="en-US" altLang="ja-JP" dirty="0"/>
              <a:t>x1,x2</a:t>
            </a:r>
            <a:r>
              <a:rPr kumimoji="1" lang="ja-JP" altLang="en-US" dirty="0"/>
              <a:t>に関して対称なので</a:t>
            </a:r>
            <a:endParaRPr kumimoji="1" lang="en-US" altLang="ja-JP" dirty="0"/>
          </a:p>
          <a:p>
            <a:r>
              <a:rPr kumimoji="1" lang="en-US" altLang="ja-JP" dirty="0"/>
              <a:t>(1,0)</a:t>
            </a:r>
            <a:r>
              <a:rPr kumimoji="1" lang="ja-JP" altLang="en-US" dirty="0"/>
              <a:t>と</a:t>
            </a:r>
            <a:r>
              <a:rPr kumimoji="1" lang="en-US" altLang="ja-JP" dirty="0"/>
              <a:t>(0,1)</a:t>
            </a:r>
            <a:r>
              <a:rPr kumimoji="1" lang="ja-JP" altLang="en-US" dirty="0"/>
              <a:t>の結果は等しい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A238CCE-9DB2-86B4-9E04-C8EF3B2188D9}"/>
              </a:ext>
            </a:extLst>
          </p:cNvPr>
          <p:cNvSpPr txBox="1"/>
          <p:nvPr/>
        </p:nvSpPr>
        <p:spPr>
          <a:xfrm>
            <a:off x="10543917" y="3939695"/>
            <a:ext cx="467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58137B5-2023-0FBF-2B1E-B8929831E72B}"/>
              </a:ext>
            </a:extLst>
          </p:cNvPr>
          <p:cNvSpPr txBox="1"/>
          <p:nvPr/>
        </p:nvSpPr>
        <p:spPr>
          <a:xfrm>
            <a:off x="10543917" y="4706281"/>
            <a:ext cx="5370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rgbClr val="92D050"/>
                </a:solidFill>
              </a:rPr>
              <a:t>1</a:t>
            </a:r>
            <a:endParaRPr kumimoji="1" lang="ja-JP" altLang="en-US" sz="3200" b="1" dirty="0">
              <a:solidFill>
                <a:srgbClr val="92D05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23B4625-39B2-FCBF-0D39-98E6654E9024}"/>
              </a:ext>
            </a:extLst>
          </p:cNvPr>
          <p:cNvSpPr txBox="1"/>
          <p:nvPr/>
        </p:nvSpPr>
        <p:spPr>
          <a:xfrm>
            <a:off x="11134059" y="3890543"/>
            <a:ext cx="96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rgbClr val="FF0000"/>
                </a:solidFill>
              </a:rPr>
              <a:t>0.3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370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確認②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60438" y="4548551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6438" y="4440911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B41D2E-AF13-D472-D5A4-0C0CB603614A}"/>
              </a:ext>
            </a:extLst>
          </p:cNvPr>
          <p:cNvSpPr txBox="1"/>
          <p:nvPr/>
        </p:nvSpPr>
        <p:spPr>
          <a:xfrm>
            <a:off x="4256964" y="5521146"/>
            <a:ext cx="3301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XOR</a:t>
            </a:r>
            <a:r>
              <a:rPr kumimoji="1" lang="ja-JP" altLang="en-US" dirty="0"/>
              <a:t>を構成する各関数が</a:t>
            </a:r>
            <a:endParaRPr kumimoji="1" lang="en-US" altLang="ja-JP" dirty="0"/>
          </a:p>
          <a:p>
            <a:r>
              <a:rPr kumimoji="1" lang="en-US" altLang="ja-JP" dirty="0"/>
              <a:t>x1,x2</a:t>
            </a:r>
            <a:r>
              <a:rPr kumimoji="1" lang="ja-JP" altLang="en-US" dirty="0"/>
              <a:t>に関して対称なので</a:t>
            </a:r>
            <a:endParaRPr kumimoji="1" lang="en-US" altLang="ja-JP" dirty="0"/>
          </a:p>
          <a:p>
            <a:r>
              <a:rPr kumimoji="1" lang="en-US" altLang="ja-JP" dirty="0"/>
              <a:t>(1,0)</a:t>
            </a:r>
            <a:r>
              <a:rPr kumimoji="1" lang="ja-JP" altLang="en-US" dirty="0"/>
              <a:t>と</a:t>
            </a:r>
            <a:r>
              <a:rPr kumimoji="1" lang="en-US" altLang="ja-JP" dirty="0"/>
              <a:t>(0,1)</a:t>
            </a:r>
            <a:r>
              <a:rPr kumimoji="1" lang="ja-JP" altLang="en-US" dirty="0"/>
              <a:t>の結果は等しい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A238CCE-9DB2-86B4-9E04-C8EF3B2188D9}"/>
              </a:ext>
            </a:extLst>
          </p:cNvPr>
          <p:cNvSpPr txBox="1"/>
          <p:nvPr/>
        </p:nvSpPr>
        <p:spPr>
          <a:xfrm>
            <a:off x="10543917" y="3939695"/>
            <a:ext cx="467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58137B5-2023-0FBF-2B1E-B8929831E72B}"/>
              </a:ext>
            </a:extLst>
          </p:cNvPr>
          <p:cNvSpPr txBox="1"/>
          <p:nvPr/>
        </p:nvSpPr>
        <p:spPr>
          <a:xfrm>
            <a:off x="10543917" y="4706281"/>
            <a:ext cx="5370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rgbClr val="92D050"/>
                </a:solidFill>
              </a:rPr>
              <a:t>1</a:t>
            </a:r>
            <a:endParaRPr kumimoji="1" lang="ja-JP" altLang="en-US" sz="3200" b="1" dirty="0">
              <a:solidFill>
                <a:srgbClr val="92D05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23B4625-39B2-FCBF-0D39-98E6654E9024}"/>
              </a:ext>
            </a:extLst>
          </p:cNvPr>
          <p:cNvSpPr txBox="1"/>
          <p:nvPr/>
        </p:nvSpPr>
        <p:spPr>
          <a:xfrm>
            <a:off x="11353799" y="3922845"/>
            <a:ext cx="467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rgbClr val="FF0000"/>
                </a:solidFill>
              </a:rPr>
              <a:t>1</a:t>
            </a:r>
            <a:endParaRPr kumimoji="1" lang="ja-JP" alt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601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確認③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74398" y="5881760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0398" y="5774120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5EEC444-632B-979B-FC8C-AA0D79632DCA}"/>
              </a:ext>
            </a:extLst>
          </p:cNvPr>
          <p:cNvSpPr txBox="1"/>
          <p:nvPr/>
        </p:nvSpPr>
        <p:spPr>
          <a:xfrm>
            <a:off x="10389412" y="3922845"/>
            <a:ext cx="920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0.2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33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確認③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74398" y="5881760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0398" y="5774120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5EEC444-632B-979B-FC8C-AA0D79632DCA}"/>
              </a:ext>
            </a:extLst>
          </p:cNvPr>
          <p:cNvSpPr txBox="1"/>
          <p:nvPr/>
        </p:nvSpPr>
        <p:spPr>
          <a:xfrm>
            <a:off x="10544066" y="3929825"/>
            <a:ext cx="555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840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 descr="勇者のイラスト">
            <a:extLst>
              <a:ext uri="{FF2B5EF4-FFF2-40B4-BE49-F238E27FC236}">
                <a16:creationId xmlns:a16="http://schemas.microsoft.com/office/drawing/2014/main" id="{56C454E9-11C0-946D-C17C-D47992294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047" y="251052"/>
            <a:ext cx="4886978" cy="635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タイトル 1">
            <a:extLst>
              <a:ext uri="{FF2B5EF4-FFF2-40B4-BE49-F238E27FC236}">
                <a16:creationId xmlns:a16="http://schemas.microsoft.com/office/drawing/2014/main" id="{B789DE07-AF0A-4F53-FEBD-76514CDD6603}"/>
              </a:ext>
            </a:extLst>
          </p:cNvPr>
          <p:cNvSpPr txBox="1">
            <a:spLocks/>
          </p:cNvSpPr>
          <p:nvPr/>
        </p:nvSpPr>
        <p:spPr>
          <a:xfrm>
            <a:off x="1204687" y="3644824"/>
            <a:ext cx="5184874" cy="2197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bg1"/>
                </a:solidFill>
              </a:rPr>
              <a:t>ニューラルネットワーク</a:t>
            </a:r>
            <a:br>
              <a:rPr lang="en-US" altLang="ja-JP" dirty="0">
                <a:solidFill>
                  <a:schemeClr val="bg1"/>
                </a:solidFill>
              </a:rPr>
            </a:br>
            <a:r>
              <a:rPr lang="ja-JP" altLang="en-US" dirty="0">
                <a:solidFill>
                  <a:schemeClr val="bg1"/>
                </a:solidFill>
              </a:rPr>
              <a:t>を理解したい</a:t>
            </a:r>
          </a:p>
        </p:txBody>
      </p:sp>
      <p:sp>
        <p:nvSpPr>
          <p:cNvPr id="2" name="コンテンツ プレースホルダー 3">
            <a:extLst>
              <a:ext uri="{FF2B5EF4-FFF2-40B4-BE49-F238E27FC236}">
                <a16:creationId xmlns:a16="http://schemas.microsoft.com/office/drawing/2014/main" id="{83B99065-A09F-06DB-818C-51C88D1B0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01" y="505327"/>
            <a:ext cx="9783685" cy="377791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ja-JP" sz="3200" dirty="0"/>
              <a:t>python</a:t>
            </a:r>
            <a:r>
              <a:rPr lang="ja-JP" altLang="en-US" sz="3200" dirty="0"/>
              <a:t>のライブラリ使うだけ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なんとなく理論は知ってるけど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結局呪文を呪文になってしまってる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引数やパラメータの説明を聞いても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多分理解できない（自分が）</a:t>
            </a:r>
            <a:endParaRPr lang="en-US" altLang="ja-JP" sz="32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BCED9E3-BA6F-7D57-A805-6F48419FB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75" y="4283243"/>
            <a:ext cx="8882076" cy="248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86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確認③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74398" y="5881760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0398" y="5774120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5EEC444-632B-979B-FC8C-AA0D79632DCA}"/>
              </a:ext>
            </a:extLst>
          </p:cNvPr>
          <p:cNvSpPr txBox="1"/>
          <p:nvPr/>
        </p:nvSpPr>
        <p:spPr>
          <a:xfrm>
            <a:off x="10544066" y="3929825"/>
            <a:ext cx="555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65BB8FC-ABDB-72E5-A06F-F23958038E68}"/>
              </a:ext>
            </a:extLst>
          </p:cNvPr>
          <p:cNvSpPr txBox="1"/>
          <p:nvPr/>
        </p:nvSpPr>
        <p:spPr>
          <a:xfrm>
            <a:off x="10244463" y="4706281"/>
            <a:ext cx="1154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rgbClr val="92D050"/>
                </a:solidFill>
              </a:rPr>
              <a:t>-0.3</a:t>
            </a:r>
            <a:endParaRPr kumimoji="1" lang="ja-JP" altLang="en-US" sz="32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713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確認③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74398" y="5881760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0398" y="5774120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5EEC444-632B-979B-FC8C-AA0D79632DCA}"/>
              </a:ext>
            </a:extLst>
          </p:cNvPr>
          <p:cNvSpPr txBox="1"/>
          <p:nvPr/>
        </p:nvSpPr>
        <p:spPr>
          <a:xfrm>
            <a:off x="10544066" y="3929825"/>
            <a:ext cx="555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65BB8FC-ABDB-72E5-A06F-F23958038E68}"/>
              </a:ext>
            </a:extLst>
          </p:cNvPr>
          <p:cNvSpPr txBox="1"/>
          <p:nvPr/>
        </p:nvSpPr>
        <p:spPr>
          <a:xfrm>
            <a:off x="10544066" y="4706281"/>
            <a:ext cx="8550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rgbClr val="92D050"/>
                </a:solidFill>
              </a:rPr>
              <a:t>0</a:t>
            </a:r>
            <a:endParaRPr kumimoji="1" lang="ja-JP" altLang="en-US" sz="3200" b="1" dirty="0">
              <a:solidFill>
                <a:srgbClr val="92D05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736D936-8507-6C44-9B3F-82E97DF73079}"/>
              </a:ext>
            </a:extLst>
          </p:cNvPr>
          <p:cNvSpPr txBox="1"/>
          <p:nvPr/>
        </p:nvSpPr>
        <p:spPr>
          <a:xfrm>
            <a:off x="11020281" y="3884267"/>
            <a:ext cx="1179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rgbClr val="FF0000"/>
                </a:solidFill>
              </a:rPr>
              <a:t>-0.2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470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確認③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E1AE3C-9960-5341-6816-089CD3A9F933}"/>
              </a:ext>
            </a:extLst>
          </p:cNvPr>
          <p:cNvSpPr txBox="1"/>
          <p:nvPr/>
        </p:nvSpPr>
        <p:spPr>
          <a:xfrm>
            <a:off x="9318503" y="3922845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DC3DF9-1B6C-B102-CC06-7BC26867CEF6}"/>
              </a:ext>
            </a:extLst>
          </p:cNvPr>
          <p:cNvSpPr txBox="1"/>
          <p:nvPr/>
        </p:nvSpPr>
        <p:spPr>
          <a:xfrm>
            <a:off x="9318503" y="4706281"/>
            <a:ext cx="46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14:cNvPr>
              <p14:cNvContentPartPr/>
              <p14:nvPr/>
            </p14:nvContentPartPr>
            <p14:xfrm>
              <a:off x="774398" y="5881760"/>
              <a:ext cx="1798200" cy="36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C2EC4CC-A644-EE98-89E6-17FA674FC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0398" y="5774120"/>
                <a:ext cx="190584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5EEC444-632B-979B-FC8C-AA0D79632DCA}"/>
              </a:ext>
            </a:extLst>
          </p:cNvPr>
          <p:cNvSpPr txBox="1"/>
          <p:nvPr/>
        </p:nvSpPr>
        <p:spPr>
          <a:xfrm>
            <a:off x="10544066" y="3929825"/>
            <a:ext cx="555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kumimoji="1" lang="ja-JP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65BB8FC-ABDB-72E5-A06F-F23958038E68}"/>
              </a:ext>
            </a:extLst>
          </p:cNvPr>
          <p:cNvSpPr txBox="1"/>
          <p:nvPr/>
        </p:nvSpPr>
        <p:spPr>
          <a:xfrm>
            <a:off x="10544066" y="4706281"/>
            <a:ext cx="8550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rgbClr val="92D050"/>
                </a:solidFill>
              </a:rPr>
              <a:t>0</a:t>
            </a:r>
            <a:endParaRPr kumimoji="1" lang="ja-JP" altLang="en-US" sz="3200" b="1" dirty="0">
              <a:solidFill>
                <a:srgbClr val="92D05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736D936-8507-6C44-9B3F-82E97DF73079}"/>
              </a:ext>
            </a:extLst>
          </p:cNvPr>
          <p:cNvSpPr txBox="1"/>
          <p:nvPr/>
        </p:nvSpPr>
        <p:spPr>
          <a:xfrm>
            <a:off x="11344388" y="3905699"/>
            <a:ext cx="568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>
                <a:solidFill>
                  <a:srgbClr val="FF0000"/>
                </a:solidFill>
              </a:rPr>
              <a:t>0</a:t>
            </a:r>
            <a:endParaRPr kumimoji="1" lang="ja-JP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184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4E68BBE2-A442-2782-7DD0-C732E324D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479" y="0"/>
            <a:ext cx="5575610" cy="685800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9DE1268-E43E-3736-7F08-91E5D8E91C85}"/>
              </a:ext>
            </a:extLst>
          </p:cNvPr>
          <p:cNvSpPr txBox="1"/>
          <p:nvPr/>
        </p:nvSpPr>
        <p:spPr>
          <a:xfrm>
            <a:off x="516783" y="3383426"/>
            <a:ext cx="67009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問題</a:t>
            </a:r>
            <a:endParaRPr kumimoji="1" lang="en-US" altLang="ja-JP" sz="3600" dirty="0"/>
          </a:p>
          <a:p>
            <a:r>
              <a:rPr kumimoji="1" lang="ja-JP" altLang="en-US" sz="3600" dirty="0"/>
              <a:t>次の点群を</a:t>
            </a:r>
            <a:endParaRPr kumimoji="1" lang="en-US" altLang="ja-JP" sz="3600" dirty="0"/>
          </a:p>
          <a:p>
            <a:r>
              <a:rPr kumimoji="1" lang="ja-JP" altLang="en-US" sz="3600" dirty="0"/>
              <a:t>非線形分離する</a:t>
            </a:r>
            <a:endParaRPr kumimoji="1" lang="en-US" altLang="ja-JP" sz="3600" dirty="0"/>
          </a:p>
          <a:p>
            <a:r>
              <a:rPr kumimoji="1" lang="ja-JP" altLang="en-US" sz="3600" dirty="0"/>
              <a:t>多層パーセプトロンを設計せよ</a:t>
            </a:r>
            <a:endParaRPr kumimoji="1" lang="en-US" altLang="ja-JP" sz="3600" dirty="0"/>
          </a:p>
          <a:p>
            <a:r>
              <a:rPr kumimoji="1" lang="ja-JP" altLang="en-US" sz="3600" dirty="0"/>
              <a:t>（重みもバイアスも</a:t>
            </a:r>
            <a:endParaRPr kumimoji="1" lang="en-US" altLang="ja-JP" sz="3600" dirty="0"/>
          </a:p>
          <a:p>
            <a:r>
              <a:rPr kumimoji="1" lang="ja-JP" altLang="en-US" sz="3600" dirty="0"/>
              <a:t>層数もノード数も自由）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933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多層パーセプトロンで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XOR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の設計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E77E8E6A-8DC7-D9D7-7B41-AAC8AA66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29" y="2106221"/>
            <a:ext cx="8793138" cy="3568644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1F49C8A1-5DBC-AB32-8A81-3EECAAE8C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080"/>
          <a:stretch/>
        </p:blipFill>
        <p:spPr>
          <a:xfrm>
            <a:off x="90741" y="1951093"/>
            <a:ext cx="2743199" cy="47703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6C61BBF-6AF8-2CC8-4CA8-9E6D82AB5E25}"/>
              </a:ext>
            </a:extLst>
          </p:cNvPr>
          <p:cNvSpPr txBox="1"/>
          <p:nvPr/>
        </p:nvSpPr>
        <p:spPr>
          <a:xfrm>
            <a:off x="9199840" y="1336745"/>
            <a:ext cx="1256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highlight>
                  <a:srgbClr val="FFFF00"/>
                </a:highlight>
              </a:rPr>
              <a:t>再掲</a:t>
            </a:r>
          </a:p>
        </p:txBody>
      </p:sp>
    </p:spTree>
    <p:extLst>
      <p:ext uri="{BB962C8B-B14F-4D97-AF65-F5344CB8AC3E}">
        <p14:creationId xmlns:p14="http://schemas.microsoft.com/office/powerpoint/2010/main" val="1550247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解答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74A51C9F-A3A0-2B1B-FC03-870952ACEB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443"/>
          <a:stretch/>
        </p:blipFill>
        <p:spPr>
          <a:xfrm>
            <a:off x="523461" y="1838210"/>
            <a:ext cx="6414811" cy="4370618"/>
          </a:xfrm>
          <a:prstGeom prst="rect">
            <a:avLst/>
          </a:prstGeom>
        </p:spPr>
      </p:pic>
      <p:pic>
        <p:nvPicPr>
          <p:cNvPr id="3" name="図 2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E5153A8C-A67A-062E-BC83-A56C183710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19" b="3942"/>
          <a:stretch/>
        </p:blipFill>
        <p:spPr>
          <a:xfrm>
            <a:off x="6747630" y="446747"/>
            <a:ext cx="5119952" cy="582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64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>
                <a:latin typeface="Meiryo UI" panose="020B0604030504040204" pitchFamily="50" charset="-128"/>
                <a:ea typeface="Meiryo UI" panose="020B0604030504040204" pitchFamily="50" charset="-128"/>
              </a:rPr>
              <a:t>パーセプトロン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74A51C9F-A3A0-2B1B-FC03-870952ACE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61" y="1838210"/>
            <a:ext cx="11145078" cy="43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8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928" y="2242457"/>
            <a:ext cx="4136281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パーセプトロン　完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47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703170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124" y="2242457"/>
            <a:ext cx="4750535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ニューラルネットワーク</a:t>
            </a:r>
            <a:br>
              <a:rPr kumimoji="1" lang="en-US" altLang="ja-JP" dirty="0"/>
            </a:br>
            <a:r>
              <a:rPr kumimoji="1" lang="ja-JP" altLang="en-US" dirty="0"/>
              <a:t>活性化関数</a:t>
            </a:r>
            <a:r>
              <a:rPr kumimoji="1" lang="en-US" altLang="ja-JP" dirty="0"/>
              <a:t>-</a:t>
            </a:r>
            <a:r>
              <a:rPr kumimoji="1" lang="ja-JP" altLang="en-US" dirty="0"/>
              <a:t>表記　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48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2476938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r>
              <a:rPr lang="en-US" altLang="ja-JP" dirty="0"/>
              <a:t>-</a:t>
            </a:r>
            <a:r>
              <a:rPr lang="ja-JP" altLang="en-US" dirty="0"/>
              <a:t>活性化関数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テキスト, 手紙&#10;&#10;自動的に生成された説明">
            <a:extLst>
              <a:ext uri="{FF2B5EF4-FFF2-40B4-BE49-F238E27FC236}">
                <a16:creationId xmlns:a16="http://schemas.microsoft.com/office/drawing/2014/main" id="{02356B4B-46CC-ADA9-C11B-8E936DEAC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963" y="1747550"/>
            <a:ext cx="7642654" cy="511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60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手計算ニューラルネットワーク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9690" y="1779024"/>
            <a:ext cx="6964625" cy="458359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完全に理解したい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⇔手計算できるレベルで理解する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⇔</a:t>
            </a:r>
            <a:r>
              <a:rPr lang="en-US" altLang="ja-JP" sz="3200" dirty="0"/>
              <a:t>for</a:t>
            </a:r>
            <a:r>
              <a:rPr lang="ja-JP" altLang="en-US" sz="3200" dirty="0"/>
              <a:t>文</a:t>
            </a:r>
            <a:r>
              <a:rPr lang="en-US" altLang="ja-JP" sz="3200" dirty="0"/>
              <a:t>if</a:t>
            </a:r>
            <a:r>
              <a:rPr lang="ja-JP" altLang="en-US" sz="3200" dirty="0"/>
              <a:t>文で実装ができる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298008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r>
              <a:rPr lang="en-US" altLang="ja-JP" dirty="0"/>
              <a:t>-</a:t>
            </a:r>
            <a:r>
              <a:rPr lang="ja-JP" altLang="en-US" dirty="0"/>
              <a:t>活性化関数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テキスト, 手紙&#10;&#10;自動的に生成された説明">
            <a:extLst>
              <a:ext uri="{FF2B5EF4-FFF2-40B4-BE49-F238E27FC236}">
                <a16:creationId xmlns:a16="http://schemas.microsoft.com/office/drawing/2014/main" id="{826872F4-0CEE-7A00-2618-CD9ADC3EA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91319"/>
            <a:ext cx="12192000" cy="378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76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r>
              <a:rPr lang="en-US" altLang="ja-JP" dirty="0"/>
              <a:t>-</a:t>
            </a:r>
            <a:r>
              <a:rPr lang="ja-JP" altLang="en-US" dirty="0"/>
              <a:t>活性化関数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4584F072-1F5B-772F-F5CE-BEC7B69D9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10" y="1743075"/>
            <a:ext cx="10219619" cy="5114925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E9A2DAD-6C83-38B6-339B-B540390F74A3}"/>
              </a:ext>
            </a:extLst>
          </p:cNvPr>
          <p:cNvSpPr txBox="1"/>
          <p:nvPr/>
        </p:nvSpPr>
        <p:spPr>
          <a:xfrm>
            <a:off x="1236571" y="6308209"/>
            <a:ext cx="2500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主にこれを使っていく</a:t>
            </a:r>
          </a:p>
        </p:txBody>
      </p:sp>
    </p:spTree>
    <p:extLst>
      <p:ext uri="{BB962C8B-B14F-4D97-AF65-F5344CB8AC3E}">
        <p14:creationId xmlns:p14="http://schemas.microsoft.com/office/powerpoint/2010/main" val="3078243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012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r>
              <a:rPr lang="en-US" altLang="ja-JP" dirty="0"/>
              <a:t>-</a:t>
            </a:r>
            <a:r>
              <a:rPr lang="ja-JP" altLang="en-US" dirty="0"/>
              <a:t>活性化関数　表記の導入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テキスト, 手紙&#10;&#10;自動的に生成された説明">
            <a:extLst>
              <a:ext uri="{FF2B5EF4-FFF2-40B4-BE49-F238E27FC236}">
                <a16:creationId xmlns:a16="http://schemas.microsoft.com/office/drawing/2014/main" id="{DCEA709D-A4E3-ED83-5591-E5D73E965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3930"/>
            <a:ext cx="12192000" cy="430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001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012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r>
              <a:rPr lang="en-US" altLang="ja-JP" dirty="0"/>
              <a:t>-</a:t>
            </a:r>
            <a:r>
              <a:rPr lang="ja-JP" altLang="en-US" dirty="0"/>
              <a:t>表記の導入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テキスト, 手紙&#10;&#10;自動的に生成された説明">
            <a:extLst>
              <a:ext uri="{FF2B5EF4-FFF2-40B4-BE49-F238E27FC236}">
                <a16:creationId xmlns:a16="http://schemas.microsoft.com/office/drawing/2014/main" id="{EF3358B6-154A-20B8-05D1-C33663763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84" y="1762128"/>
            <a:ext cx="11449534" cy="46656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FBC83255-D0D0-08E8-43F8-63B3C0766A0F}"/>
                  </a:ext>
                </a:extLst>
              </p:cNvPr>
              <p:cNvSpPr txBox="1"/>
              <p:nvPr/>
            </p:nvSpPr>
            <p:spPr>
              <a:xfrm>
                <a:off x="4204069" y="1762128"/>
                <a:ext cx="4741683" cy="1362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ja-JP" sz="28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1" lang="ja-JP" altLang="en-US" sz="2800" dirty="0"/>
                  <a:t>で</a:t>
                </a:r>
                <a:r>
                  <a:rPr kumimoji="1" lang="en-US" altLang="ja-JP" sz="2800" dirty="0" err="1"/>
                  <a:t>i</a:t>
                </a:r>
                <a:r>
                  <a:rPr kumimoji="1" lang="ja-JP" altLang="en-US" sz="2800" dirty="0"/>
                  <a:t>個目のノードから</a:t>
                </a:r>
                <a:endParaRPr kumimoji="1" lang="en-US" altLang="ja-JP" sz="2800" dirty="0"/>
              </a:p>
              <a:p>
                <a:r>
                  <a:rPr kumimoji="1" lang="en-US" altLang="ja-JP" sz="2800" dirty="0"/>
                  <a:t>j</a:t>
                </a:r>
                <a:r>
                  <a:rPr kumimoji="1" lang="ja-JP" altLang="en-US" sz="2800" dirty="0"/>
                  <a:t>個目のノードへの重みを表す</a:t>
                </a:r>
                <a:endParaRPr kumimoji="1" lang="en-US" altLang="ja-JP" sz="2800" dirty="0"/>
              </a:p>
              <a:p>
                <a:r>
                  <a:rPr kumimoji="1" lang="ja-JP" altLang="en-US" sz="2800" dirty="0"/>
                  <a:t>イメージ：</a:t>
                </a:r>
                <a:r>
                  <a:rPr kumimoji="1" lang="en-US" altLang="ja-JP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ja-JP" sz="28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ja-JP" altLang="en-US" sz="2800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kumimoji="1" lang="en-US" altLang="ja-JP" sz="28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FBC83255-D0D0-08E8-43F8-63B3C0766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069" y="1762128"/>
                <a:ext cx="4741683" cy="1362040"/>
              </a:xfrm>
              <a:prstGeom prst="rect">
                <a:avLst/>
              </a:prstGeom>
              <a:blipFill>
                <a:blip r:embed="rId4"/>
                <a:stretch>
                  <a:fillRect l="-4633" t="-9417" r="-2960" b="-11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3288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012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r>
              <a:rPr lang="en-US" altLang="ja-JP" dirty="0"/>
              <a:t>-</a:t>
            </a:r>
            <a:r>
              <a:rPr lang="ja-JP" altLang="en-US" dirty="0"/>
              <a:t>表記の導入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テキスト, 手紙&#10;&#10;自動的に生成された説明">
            <a:extLst>
              <a:ext uri="{FF2B5EF4-FFF2-40B4-BE49-F238E27FC236}">
                <a16:creationId xmlns:a16="http://schemas.microsoft.com/office/drawing/2014/main" id="{AF96271F-20E6-A891-1FB3-1C013A24A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21" y="1776031"/>
            <a:ext cx="11057691" cy="4638293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0A5A927-316E-F477-B042-E931699F2352}"/>
              </a:ext>
            </a:extLst>
          </p:cNvPr>
          <p:cNvSpPr txBox="1"/>
          <p:nvPr/>
        </p:nvSpPr>
        <p:spPr>
          <a:xfrm>
            <a:off x="1939500" y="5761003"/>
            <a:ext cx="4397007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ja-JP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列（縦）ベクトルでなく</a:t>
            </a:r>
            <a:endParaRPr kumimoji="1" lang="en-US" altLang="ja-JP" sz="2400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</a:endParaRPr>
          </a:p>
          <a:p>
            <a:r>
              <a:rPr kumimoji="1" lang="ja-JP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行（横）ベクトルなことに注意</a:t>
            </a:r>
            <a:endParaRPr kumimoji="1" lang="en-US" altLang="ja-JP" sz="2400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</a:endParaRPr>
          </a:p>
          <a:p>
            <a:r>
              <a:rPr kumimoji="1" lang="ja-JP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そのありがたみは後述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13D38AF-3D12-1578-5E27-50FC17B4B2E0}"/>
              </a:ext>
            </a:extLst>
          </p:cNvPr>
          <p:cNvSpPr txBox="1"/>
          <p:nvPr/>
        </p:nvSpPr>
        <p:spPr>
          <a:xfrm>
            <a:off x="9436458" y="3784457"/>
            <a:ext cx="297425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ja-JP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添え字がいい感じに</a:t>
            </a:r>
            <a:endParaRPr kumimoji="1" lang="en-US" altLang="ja-JP" sz="2400" dirty="0">
              <a:solidFill>
                <a:schemeClr val="accent1">
                  <a:lumMod val="60000"/>
                  <a:lumOff val="40000"/>
                </a:schemeClr>
              </a:solidFill>
              <a:latin typeface="+mn-ea"/>
            </a:endParaRPr>
          </a:p>
          <a:p>
            <a:r>
              <a:rPr kumimoji="1" lang="ja-JP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並んでるのも利点</a:t>
            </a:r>
          </a:p>
        </p:txBody>
      </p:sp>
    </p:spTree>
    <p:extLst>
      <p:ext uri="{BB962C8B-B14F-4D97-AF65-F5344CB8AC3E}">
        <p14:creationId xmlns:p14="http://schemas.microsoft.com/office/powerpoint/2010/main" val="4086825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012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r>
              <a:rPr lang="en-US" altLang="ja-JP" dirty="0"/>
              <a:t>-</a:t>
            </a:r>
            <a:r>
              <a:rPr lang="ja-JP" altLang="en-US" dirty="0"/>
              <a:t>データの流れ確認問題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テキスト, 手紙&#10;&#10;自動的に生成された説明">
            <a:extLst>
              <a:ext uri="{FF2B5EF4-FFF2-40B4-BE49-F238E27FC236}">
                <a16:creationId xmlns:a16="http://schemas.microsoft.com/office/drawing/2014/main" id="{DA6A0D0D-A7E1-267E-0E18-345B228FE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751" y="1690688"/>
            <a:ext cx="8974053" cy="506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33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012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r>
              <a:rPr lang="en-US" altLang="ja-JP" dirty="0"/>
              <a:t>-</a:t>
            </a:r>
            <a:r>
              <a:rPr lang="ja-JP" altLang="en-US" dirty="0"/>
              <a:t>行ベクトルの理由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テキスト, 手紙&#10;&#10;自動的に生成された説明">
            <a:extLst>
              <a:ext uri="{FF2B5EF4-FFF2-40B4-BE49-F238E27FC236}">
                <a16:creationId xmlns:a16="http://schemas.microsoft.com/office/drawing/2014/main" id="{BD774A9D-5D94-B32B-A4F8-83BD56C1E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0003"/>
            <a:ext cx="12192000" cy="425252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CFAA2B5-F6C2-F2FA-438A-F90B576A9B02}"/>
              </a:ext>
            </a:extLst>
          </p:cNvPr>
          <p:cNvSpPr txBox="1"/>
          <p:nvPr/>
        </p:nvSpPr>
        <p:spPr>
          <a:xfrm>
            <a:off x="4354088" y="4597447"/>
            <a:ext cx="590433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400" dirty="0">
                <a:solidFill>
                  <a:schemeClr val="tx1"/>
                </a:solidFill>
                <a:latin typeface="+mn-ea"/>
              </a:rPr>
              <a:t>1</a:t>
            </a:r>
            <a:r>
              <a:rPr kumimoji="1" lang="ja-JP" altLang="en-US" sz="2400" dirty="0">
                <a:solidFill>
                  <a:schemeClr val="tx1"/>
                </a:solidFill>
                <a:latin typeface="+mn-ea"/>
              </a:rPr>
              <a:t>つのデータ組に対して計算してる</a:t>
            </a:r>
            <a:endParaRPr kumimoji="1" lang="en-US" altLang="ja-JP" sz="2400" dirty="0">
              <a:solidFill>
                <a:schemeClr val="tx1"/>
              </a:solidFill>
              <a:latin typeface="+mn-ea"/>
            </a:endParaRPr>
          </a:p>
          <a:p>
            <a:r>
              <a:rPr kumimoji="1" lang="ja-JP" altLang="en-US" sz="2400" dirty="0">
                <a:solidFill>
                  <a:schemeClr val="tx1"/>
                </a:solidFill>
                <a:latin typeface="+mn-ea"/>
              </a:rPr>
              <a:t>実際コーディングするときは一気に複数の</a:t>
            </a:r>
            <a:endParaRPr kumimoji="1" lang="en-US" altLang="ja-JP" sz="2400" dirty="0">
              <a:solidFill>
                <a:schemeClr val="tx1"/>
              </a:solidFill>
              <a:latin typeface="+mn-ea"/>
            </a:endParaRPr>
          </a:p>
          <a:p>
            <a:r>
              <a:rPr kumimoji="1" lang="ja-JP" altLang="en-US" sz="2400" dirty="0">
                <a:solidFill>
                  <a:schemeClr val="tx1"/>
                </a:solidFill>
                <a:latin typeface="+mn-ea"/>
              </a:rPr>
              <a:t>データを計算して</a:t>
            </a:r>
            <a:r>
              <a:rPr kumimoji="1" lang="ja-JP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順伝播</a:t>
            </a:r>
            <a:r>
              <a:rPr kumimoji="1" lang="ja-JP" altLang="en-US" sz="2400" dirty="0">
                <a:solidFill>
                  <a:schemeClr val="tx1"/>
                </a:solidFill>
                <a:latin typeface="+mn-ea"/>
              </a:rPr>
              <a:t>させたい</a:t>
            </a:r>
          </a:p>
        </p:txBody>
      </p:sp>
    </p:spTree>
    <p:extLst>
      <p:ext uri="{BB962C8B-B14F-4D97-AF65-F5344CB8AC3E}">
        <p14:creationId xmlns:p14="http://schemas.microsoft.com/office/powerpoint/2010/main" val="4170716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012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r>
              <a:rPr lang="en-US" altLang="ja-JP" dirty="0"/>
              <a:t>-</a:t>
            </a:r>
            <a:r>
              <a:rPr lang="ja-JP" altLang="en-US" dirty="0"/>
              <a:t>行ベクトルの理由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CFAA2B5-F6C2-F2FA-438A-F90B576A9B02}"/>
              </a:ext>
            </a:extLst>
          </p:cNvPr>
          <p:cNvSpPr txBox="1"/>
          <p:nvPr/>
        </p:nvSpPr>
        <p:spPr>
          <a:xfrm>
            <a:off x="6873571" y="5646618"/>
            <a:ext cx="294194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ja-JP" altLang="en-US" sz="2400" dirty="0">
                <a:latin typeface="+mn-ea"/>
              </a:rPr>
              <a:t>数千・数万の</a:t>
            </a:r>
            <a:endParaRPr kumimoji="1" lang="en-US" altLang="ja-JP" sz="2400" dirty="0">
              <a:latin typeface="+mn-ea"/>
            </a:endParaRPr>
          </a:p>
          <a:p>
            <a:r>
              <a:rPr kumimoji="1" lang="ja-JP" altLang="en-US" sz="2400" dirty="0">
                <a:latin typeface="+mn-ea"/>
              </a:rPr>
              <a:t>データが並んでる</a:t>
            </a:r>
            <a:endParaRPr kumimoji="1" lang="ja-JP" altLang="en-US" sz="24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図 4" descr="テーブル&#10;&#10;自動的に生成された説明">
            <a:extLst>
              <a:ext uri="{FF2B5EF4-FFF2-40B4-BE49-F238E27FC236}">
                <a16:creationId xmlns:a16="http://schemas.microsoft.com/office/drawing/2014/main" id="{FB045C9D-FD3C-B192-BAC8-88C57BBE9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397" y="1771293"/>
            <a:ext cx="9613148" cy="3842186"/>
          </a:xfrm>
          <a:prstGeom prst="rect">
            <a:avLst/>
          </a:prstGeom>
        </p:spPr>
      </p:pic>
      <p:sp>
        <p:nvSpPr>
          <p:cNvPr id="7" name="矢印: 下 6">
            <a:extLst>
              <a:ext uri="{FF2B5EF4-FFF2-40B4-BE49-F238E27FC236}">
                <a16:creationId xmlns:a16="http://schemas.microsoft.com/office/drawing/2014/main" id="{885F7728-CB6A-D199-7F0E-02C7F534C5A2}"/>
              </a:ext>
            </a:extLst>
          </p:cNvPr>
          <p:cNvSpPr/>
          <p:nvPr/>
        </p:nvSpPr>
        <p:spPr>
          <a:xfrm>
            <a:off x="6434137" y="5385594"/>
            <a:ext cx="300037" cy="11072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2118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012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r>
              <a:rPr lang="en-US" altLang="ja-JP" dirty="0"/>
              <a:t>-</a:t>
            </a:r>
            <a:r>
              <a:rPr lang="ja-JP" altLang="en-US" dirty="0"/>
              <a:t>行ベクトルの理由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低い精度で自動的に生成された説明">
            <a:extLst>
              <a:ext uri="{FF2B5EF4-FFF2-40B4-BE49-F238E27FC236}">
                <a16:creationId xmlns:a16="http://schemas.microsoft.com/office/drawing/2014/main" id="{84EC117A-BA07-2CFC-9C50-EBAAC918A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2597"/>
            <a:ext cx="12022582" cy="4045283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E887107-D5F8-5276-E2C3-6154C6327D1B}"/>
              </a:ext>
            </a:extLst>
          </p:cNvPr>
          <p:cNvSpPr/>
          <p:nvPr/>
        </p:nvSpPr>
        <p:spPr>
          <a:xfrm>
            <a:off x="11594306" y="2350294"/>
            <a:ext cx="135732" cy="17502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7EC4A9C-CE38-013D-C8FD-B95D04340F42}"/>
              </a:ext>
            </a:extLst>
          </p:cNvPr>
          <p:cNvSpPr txBox="1"/>
          <p:nvPr/>
        </p:nvSpPr>
        <p:spPr>
          <a:xfrm>
            <a:off x="9458325" y="4123026"/>
            <a:ext cx="2733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バッチサイズ分</a:t>
            </a:r>
            <a:endParaRPr kumimoji="1" lang="en-US" altLang="ja-JP" dirty="0"/>
          </a:p>
          <a:p>
            <a:r>
              <a:rPr kumimoji="1" lang="ja-JP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同じもの</a:t>
            </a:r>
            <a:r>
              <a:rPr kumimoji="1" lang="ja-JP" altLang="en-US" dirty="0"/>
              <a:t>をコピーする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A793980-FCF4-49F3-FB63-DEC5E9B5FB45}"/>
              </a:ext>
            </a:extLst>
          </p:cNvPr>
          <p:cNvSpPr txBox="1"/>
          <p:nvPr/>
        </p:nvSpPr>
        <p:spPr>
          <a:xfrm>
            <a:off x="364332" y="4123026"/>
            <a:ext cx="17331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/>
              <a:t>バッチサイズ</a:t>
            </a:r>
            <a:endParaRPr kumimoji="1" lang="en-US" altLang="ja-JP" sz="2000" b="1" dirty="0"/>
          </a:p>
          <a:p>
            <a:r>
              <a:rPr kumimoji="1" lang="en-US" altLang="ja-JP" sz="2000" b="1" dirty="0"/>
              <a:t>N=3</a:t>
            </a:r>
            <a:endParaRPr kumimoji="1" lang="ja-JP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84766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012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r>
              <a:rPr lang="en-US" altLang="ja-JP" dirty="0"/>
              <a:t>-</a:t>
            </a:r>
            <a:r>
              <a:rPr lang="ja-JP" altLang="en-US" dirty="0"/>
              <a:t>データの流れ確認問題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" name="図 6" descr="ダイアグラム, テキスト&#10;&#10;自動的に生成された説明">
            <a:extLst>
              <a:ext uri="{FF2B5EF4-FFF2-40B4-BE49-F238E27FC236}">
                <a16:creationId xmlns:a16="http://schemas.microsoft.com/office/drawing/2014/main" id="{DC9372F5-F198-CEC1-C337-04C9595B9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424" y="1763950"/>
            <a:ext cx="9123060" cy="501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03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最終目標（最低限）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7463" y="1772756"/>
            <a:ext cx="8234923" cy="45835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>
                <a:solidFill>
                  <a:srgbClr val="FF0000"/>
                </a:solidFill>
              </a:rPr>
              <a:t>ニューラルネットワークを完全に理解する</a:t>
            </a:r>
            <a:endParaRPr lang="en-US" altLang="ja-JP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ja-JP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ja-JP" sz="3200" dirty="0">
                <a:solidFill>
                  <a:srgbClr val="FF0000"/>
                </a:solidFill>
              </a:rPr>
              <a:t>C++</a:t>
            </a:r>
            <a:r>
              <a:rPr lang="ja-JP" altLang="en-US" sz="3200" dirty="0">
                <a:solidFill>
                  <a:srgbClr val="FF0000"/>
                </a:solidFill>
              </a:rPr>
              <a:t>でニューラルネットワークを実装し</a:t>
            </a:r>
            <a:endParaRPr lang="en-US" altLang="ja-JP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rgbClr val="FF0000"/>
                </a:solidFill>
              </a:rPr>
              <a:t>何かしらの問題を解く</a:t>
            </a:r>
            <a:endParaRPr lang="en-US" altLang="ja-JP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06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905" y="2312258"/>
            <a:ext cx="5535260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ニューラルネットワーク</a:t>
            </a:r>
            <a:br>
              <a:rPr kumimoji="1" lang="en-US" altLang="ja-JP" dirty="0"/>
            </a:br>
            <a:r>
              <a:rPr kumimoji="1" lang="ja-JP" altLang="en-US" dirty="0"/>
              <a:t>活性化関数</a:t>
            </a:r>
            <a:r>
              <a:rPr kumimoji="1" lang="en-US" altLang="ja-JP" dirty="0"/>
              <a:t>-</a:t>
            </a:r>
            <a:r>
              <a:rPr kumimoji="1" lang="ja-JP" altLang="en-US" dirty="0"/>
              <a:t>表記　完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60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350940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905" y="2312258"/>
            <a:ext cx="5535260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ニューラルネットワーク</a:t>
            </a:r>
            <a:br>
              <a:rPr kumimoji="1" lang="en-US" altLang="ja-JP" dirty="0"/>
            </a:br>
            <a:r>
              <a:rPr kumimoji="1" lang="ja-JP" altLang="en-US" dirty="0"/>
              <a:t>学習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61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2076398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50000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932F6AF-303C-6B85-2DC6-13994D64569A}"/>
              </a:ext>
            </a:extLst>
          </p:cNvPr>
          <p:cNvSpPr txBox="1"/>
          <p:nvPr/>
        </p:nvSpPr>
        <p:spPr>
          <a:xfrm>
            <a:off x="339803" y="1967582"/>
            <a:ext cx="4757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回帰</a:t>
            </a:r>
            <a:endParaRPr kumimoji="1" lang="en-US" altLang="ja-JP" sz="3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kumimoji="1" lang="ja-JP" altLang="en-US" sz="3600" dirty="0"/>
              <a:t>数値の予測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0ECA628-3359-9B1A-8CE1-BC548C2ABFB4}"/>
              </a:ext>
            </a:extLst>
          </p:cNvPr>
          <p:cNvSpPr txBox="1"/>
          <p:nvPr/>
        </p:nvSpPr>
        <p:spPr>
          <a:xfrm>
            <a:off x="5009323" y="1967581"/>
            <a:ext cx="53835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/>
              <a:t>(n</a:t>
            </a:r>
            <a:r>
              <a:rPr kumimoji="1" lang="ja-JP" altLang="en-US" sz="3600" dirty="0"/>
              <a:t>クラス</a:t>
            </a:r>
            <a:r>
              <a:rPr kumimoji="1" lang="en-US" altLang="ja-JP" sz="3600" dirty="0"/>
              <a:t>)</a:t>
            </a:r>
            <a:r>
              <a:rPr kumimoji="1" lang="ja-JP" alt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分類</a:t>
            </a:r>
            <a:endParaRPr kumimoji="1" lang="en-US" altLang="ja-JP" sz="3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kumimoji="1" lang="ja-JP" altLang="en-US" sz="3600" dirty="0"/>
              <a:t>どのクラスに含まれるか</a:t>
            </a:r>
            <a:endParaRPr kumimoji="1" lang="en-US" altLang="ja-JP" sz="3600" dirty="0"/>
          </a:p>
        </p:txBody>
      </p:sp>
      <p:pic>
        <p:nvPicPr>
          <p:cNvPr id="6" name="図 5" descr="図形&#10;&#10;自動的に生成された説明">
            <a:extLst>
              <a:ext uri="{FF2B5EF4-FFF2-40B4-BE49-F238E27FC236}">
                <a16:creationId xmlns:a16="http://schemas.microsoft.com/office/drawing/2014/main" id="{01E4AE9E-B04E-A387-3317-091AA1CB1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03" y="3276266"/>
            <a:ext cx="2539228" cy="3080084"/>
          </a:xfrm>
          <a:prstGeom prst="rect">
            <a:avLst/>
          </a:prstGeom>
        </p:spPr>
      </p:pic>
      <p:pic>
        <p:nvPicPr>
          <p:cNvPr id="10" name="図 9" descr="図形, 円&#10;&#10;自動的に生成された説明">
            <a:extLst>
              <a:ext uri="{FF2B5EF4-FFF2-40B4-BE49-F238E27FC236}">
                <a16:creationId xmlns:a16="http://schemas.microsoft.com/office/drawing/2014/main" id="{DB78EE11-3864-21B3-C0DE-F5C61A4BE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263" y="3334777"/>
            <a:ext cx="1989556" cy="350758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0DAF5F9-04AD-3372-B013-F7592A8F6774}"/>
              </a:ext>
            </a:extLst>
          </p:cNvPr>
          <p:cNvSpPr txBox="1"/>
          <p:nvPr/>
        </p:nvSpPr>
        <p:spPr>
          <a:xfrm>
            <a:off x="1609417" y="3561853"/>
            <a:ext cx="2599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σ(</a:t>
            </a:r>
            <a:r>
              <a:rPr kumimoji="1" lang="ja-JP" altLang="en-US" sz="2400" b="1" dirty="0"/>
              <a:t>恒等関数</a:t>
            </a:r>
            <a:r>
              <a:rPr kumimoji="1" lang="en-US" altLang="ja-JP" sz="2400" b="1" dirty="0"/>
              <a:t>)</a:t>
            </a:r>
            <a:endParaRPr kumimoji="1" lang="ja-JP" altLang="en-US" sz="2400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7ED1FE4-6F8C-41C5-155A-FD88CCDB1405}"/>
              </a:ext>
            </a:extLst>
          </p:cNvPr>
          <p:cNvSpPr txBox="1"/>
          <p:nvPr/>
        </p:nvSpPr>
        <p:spPr>
          <a:xfrm>
            <a:off x="6638755" y="3792685"/>
            <a:ext cx="2599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クラス１の確率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97280AE-B029-C3D7-D16D-F90AEEC219F1}"/>
              </a:ext>
            </a:extLst>
          </p:cNvPr>
          <p:cNvSpPr txBox="1"/>
          <p:nvPr/>
        </p:nvSpPr>
        <p:spPr>
          <a:xfrm>
            <a:off x="6638755" y="4908815"/>
            <a:ext cx="2599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クラス２の確率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7CB159F-7E23-0E0D-300F-DCD969BEFC9D}"/>
              </a:ext>
            </a:extLst>
          </p:cNvPr>
          <p:cNvSpPr txBox="1"/>
          <p:nvPr/>
        </p:nvSpPr>
        <p:spPr>
          <a:xfrm>
            <a:off x="6638755" y="5945631"/>
            <a:ext cx="2599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クラス３の確率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4576FF3-C189-1BDA-B17A-C5418513F49B}"/>
              </a:ext>
            </a:extLst>
          </p:cNvPr>
          <p:cNvSpPr txBox="1"/>
          <p:nvPr/>
        </p:nvSpPr>
        <p:spPr>
          <a:xfrm>
            <a:off x="5478327" y="3232031"/>
            <a:ext cx="882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実数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CF55181-D866-C836-C844-4E4792D09BD8}"/>
              </a:ext>
            </a:extLst>
          </p:cNvPr>
          <p:cNvSpPr txBox="1"/>
          <p:nvPr/>
        </p:nvSpPr>
        <p:spPr>
          <a:xfrm>
            <a:off x="5478327" y="4354643"/>
            <a:ext cx="882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実数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EB93582-8220-089B-B82B-E3882DF4E552}"/>
              </a:ext>
            </a:extLst>
          </p:cNvPr>
          <p:cNvSpPr txBox="1"/>
          <p:nvPr/>
        </p:nvSpPr>
        <p:spPr>
          <a:xfrm>
            <a:off x="5478327" y="5483966"/>
            <a:ext cx="882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実数</a:t>
            </a: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70E6B98-7A87-5654-2368-43C807401A67}"/>
              </a:ext>
            </a:extLst>
          </p:cNvPr>
          <p:cNvSpPr txBox="1">
            <a:spLocks/>
          </p:cNvSpPr>
          <p:nvPr/>
        </p:nvSpPr>
        <p:spPr>
          <a:xfrm>
            <a:off x="5299379" y="365125"/>
            <a:ext cx="30495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dirty="0"/>
              <a:t>-</a:t>
            </a:r>
            <a:r>
              <a:rPr lang="ja-JP" altLang="en-US" dirty="0"/>
              <a:t>回帰と分類</a:t>
            </a:r>
            <a:endParaRPr lang="ja-JP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図 6" descr="図形, 円&#10;&#10;自動的に生成された説明">
            <a:extLst>
              <a:ext uri="{FF2B5EF4-FFF2-40B4-BE49-F238E27FC236}">
                <a16:creationId xmlns:a16="http://schemas.microsoft.com/office/drawing/2014/main" id="{62E6DEE9-06CB-487B-8932-98D7F4A44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5774" y="4386935"/>
            <a:ext cx="1324186" cy="233454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64ECBE7-1F90-E41F-4FD8-8D8F0D7B08EE}"/>
              </a:ext>
            </a:extLst>
          </p:cNvPr>
          <p:cNvSpPr txBox="1"/>
          <p:nvPr/>
        </p:nvSpPr>
        <p:spPr>
          <a:xfrm>
            <a:off x="12898120" y="4679833"/>
            <a:ext cx="375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13</a:t>
            </a:r>
            <a:endParaRPr kumimoji="1" lang="ja-JP" altLang="en-US" sz="12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166895F-4C27-FEE6-1C74-FAD2F75B179D}"/>
              </a:ext>
            </a:extLst>
          </p:cNvPr>
          <p:cNvSpPr txBox="1"/>
          <p:nvPr/>
        </p:nvSpPr>
        <p:spPr>
          <a:xfrm>
            <a:off x="12913360" y="5427437"/>
            <a:ext cx="538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-3</a:t>
            </a:r>
            <a:endParaRPr kumimoji="1" lang="ja-JP" altLang="en-US" sz="12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94D3934-D4FA-8207-B9A3-3FBD0087EE38}"/>
              </a:ext>
            </a:extLst>
          </p:cNvPr>
          <p:cNvSpPr txBox="1"/>
          <p:nvPr/>
        </p:nvSpPr>
        <p:spPr>
          <a:xfrm>
            <a:off x="12931987" y="6145537"/>
            <a:ext cx="4080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6</a:t>
            </a:r>
            <a:endParaRPr kumimoji="1" lang="ja-JP" altLang="en-US" sz="12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DF598C1-B148-DC56-6363-DC1B054DA2C1}"/>
              </a:ext>
            </a:extLst>
          </p:cNvPr>
          <p:cNvSpPr txBox="1"/>
          <p:nvPr/>
        </p:nvSpPr>
        <p:spPr>
          <a:xfrm>
            <a:off x="13086080" y="4690803"/>
            <a:ext cx="452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solidFill>
                  <a:srgbClr val="FF0000"/>
                </a:solidFill>
              </a:rPr>
              <a:t>0.8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6692733-DF14-8E26-CA59-BECC96A10AF0}"/>
              </a:ext>
            </a:extLst>
          </p:cNvPr>
          <p:cNvSpPr txBox="1"/>
          <p:nvPr/>
        </p:nvSpPr>
        <p:spPr>
          <a:xfrm>
            <a:off x="13088620" y="5446483"/>
            <a:ext cx="5384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>
                <a:solidFill>
                  <a:srgbClr val="FF0000"/>
                </a:solidFill>
              </a:rPr>
              <a:t>0.02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6A3984D-B399-E9F9-D88A-C3D95D11165B}"/>
              </a:ext>
            </a:extLst>
          </p:cNvPr>
          <p:cNvSpPr txBox="1"/>
          <p:nvPr/>
        </p:nvSpPr>
        <p:spPr>
          <a:xfrm>
            <a:off x="13086080" y="6182606"/>
            <a:ext cx="5384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>
                <a:solidFill>
                  <a:srgbClr val="FF0000"/>
                </a:solidFill>
              </a:rPr>
              <a:t>0.18</a:t>
            </a:r>
            <a:endParaRPr kumimoji="1" lang="ja-JP" altLang="en-US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704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50000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0ECA628-3359-9B1A-8CE1-BC548C2ABFB4}"/>
              </a:ext>
            </a:extLst>
          </p:cNvPr>
          <p:cNvSpPr txBox="1"/>
          <p:nvPr/>
        </p:nvSpPr>
        <p:spPr>
          <a:xfrm>
            <a:off x="640509" y="1967581"/>
            <a:ext cx="53835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/>
              <a:t>(n</a:t>
            </a:r>
            <a:r>
              <a:rPr kumimoji="1" lang="ja-JP" altLang="en-US" sz="3600" dirty="0"/>
              <a:t>クラス</a:t>
            </a:r>
            <a:r>
              <a:rPr kumimoji="1" lang="en-US" altLang="ja-JP" sz="3600" dirty="0"/>
              <a:t>)</a:t>
            </a:r>
            <a:r>
              <a:rPr kumimoji="1" lang="ja-JP" altLang="en-US" sz="3600" dirty="0"/>
              <a:t>分類</a:t>
            </a:r>
            <a:endParaRPr kumimoji="1" lang="en-US" altLang="ja-JP" sz="3600" dirty="0"/>
          </a:p>
          <a:p>
            <a:r>
              <a:rPr kumimoji="1" lang="ja-JP" altLang="en-US" sz="3600" dirty="0"/>
              <a:t>どのクラスに含まれるか</a:t>
            </a:r>
            <a:endParaRPr kumimoji="1" lang="en-US" altLang="ja-JP" sz="3600" dirty="0"/>
          </a:p>
        </p:txBody>
      </p:sp>
      <p:pic>
        <p:nvPicPr>
          <p:cNvPr id="10" name="図 9" descr="図形, 円&#10;&#10;自動的に生成された説明">
            <a:extLst>
              <a:ext uri="{FF2B5EF4-FFF2-40B4-BE49-F238E27FC236}">
                <a16:creationId xmlns:a16="http://schemas.microsoft.com/office/drawing/2014/main" id="{DB78EE11-3864-21B3-C0DE-F5C61A4BE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49" y="3334777"/>
            <a:ext cx="1989556" cy="3507587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7ED1FE4-6F8C-41C5-155A-FD88CCDB1405}"/>
              </a:ext>
            </a:extLst>
          </p:cNvPr>
          <p:cNvSpPr txBox="1"/>
          <p:nvPr/>
        </p:nvSpPr>
        <p:spPr>
          <a:xfrm>
            <a:off x="2269941" y="3792685"/>
            <a:ext cx="2599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クラス１の確率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97280AE-B029-C3D7-D16D-F90AEEC219F1}"/>
              </a:ext>
            </a:extLst>
          </p:cNvPr>
          <p:cNvSpPr txBox="1"/>
          <p:nvPr/>
        </p:nvSpPr>
        <p:spPr>
          <a:xfrm>
            <a:off x="2269941" y="4908815"/>
            <a:ext cx="2599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クラス２の確率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7CB159F-7E23-0E0D-300F-DCD969BEFC9D}"/>
              </a:ext>
            </a:extLst>
          </p:cNvPr>
          <p:cNvSpPr txBox="1"/>
          <p:nvPr/>
        </p:nvSpPr>
        <p:spPr>
          <a:xfrm>
            <a:off x="2269941" y="5945631"/>
            <a:ext cx="2599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クラス３の確率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4576FF3-C189-1BDA-B17A-C5418513F49B}"/>
              </a:ext>
            </a:extLst>
          </p:cNvPr>
          <p:cNvSpPr txBox="1"/>
          <p:nvPr/>
        </p:nvSpPr>
        <p:spPr>
          <a:xfrm>
            <a:off x="1109513" y="3232031"/>
            <a:ext cx="882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実数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CF55181-D866-C836-C844-4E4792D09BD8}"/>
              </a:ext>
            </a:extLst>
          </p:cNvPr>
          <p:cNvSpPr txBox="1"/>
          <p:nvPr/>
        </p:nvSpPr>
        <p:spPr>
          <a:xfrm>
            <a:off x="1109513" y="4354643"/>
            <a:ext cx="882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実数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EB93582-8220-089B-B82B-E3882DF4E552}"/>
              </a:ext>
            </a:extLst>
          </p:cNvPr>
          <p:cNvSpPr txBox="1"/>
          <p:nvPr/>
        </p:nvSpPr>
        <p:spPr>
          <a:xfrm>
            <a:off x="1109513" y="5483966"/>
            <a:ext cx="882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実数</a:t>
            </a: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70E6B98-7A87-5654-2368-43C807401A67}"/>
              </a:ext>
            </a:extLst>
          </p:cNvPr>
          <p:cNvSpPr txBox="1">
            <a:spLocks/>
          </p:cNvSpPr>
          <p:nvPr/>
        </p:nvSpPr>
        <p:spPr>
          <a:xfrm>
            <a:off x="5299379" y="365125"/>
            <a:ext cx="6579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dirty="0"/>
              <a:t>-</a:t>
            </a:r>
            <a:r>
              <a:rPr lang="ja-JP" altLang="en-US" dirty="0"/>
              <a:t>分類　出力層の活性化関数</a:t>
            </a:r>
            <a:endParaRPr lang="ja-JP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図 8" descr="図形, 円&#10;&#10;自動的に生成された説明">
            <a:extLst>
              <a:ext uri="{FF2B5EF4-FFF2-40B4-BE49-F238E27FC236}">
                <a16:creationId xmlns:a16="http://schemas.microsoft.com/office/drawing/2014/main" id="{FF3DC03F-6F9B-3E6B-8624-13792360A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250" y="1225913"/>
            <a:ext cx="3189522" cy="562312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A75D84A-CA99-FA3B-AC50-CA530D091931}"/>
              </a:ext>
            </a:extLst>
          </p:cNvPr>
          <p:cNvSpPr txBox="1"/>
          <p:nvPr/>
        </p:nvSpPr>
        <p:spPr>
          <a:xfrm>
            <a:off x="7562195" y="1950995"/>
            <a:ext cx="755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13</a:t>
            </a:r>
            <a:endParaRPr kumimoji="1" lang="ja-JP" altLang="en-US" sz="32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C20D4D0-B60A-B25A-F605-23BFAAEB4C13}"/>
              </a:ext>
            </a:extLst>
          </p:cNvPr>
          <p:cNvSpPr txBox="1"/>
          <p:nvPr/>
        </p:nvSpPr>
        <p:spPr>
          <a:xfrm>
            <a:off x="7576798" y="3708344"/>
            <a:ext cx="108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/>
              <a:t>-3</a:t>
            </a:r>
            <a:endParaRPr kumimoji="1" lang="ja-JP" altLang="en-US" sz="36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C82EC9B-54E8-1C1F-7B99-4459FF85E437}"/>
              </a:ext>
            </a:extLst>
          </p:cNvPr>
          <p:cNvSpPr txBox="1"/>
          <p:nvPr/>
        </p:nvSpPr>
        <p:spPr>
          <a:xfrm>
            <a:off x="7663699" y="5436071"/>
            <a:ext cx="8203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6</a:t>
            </a:r>
            <a:endParaRPr kumimoji="1" lang="ja-JP" altLang="en-US" sz="4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79C8EE3-3CF7-6F00-2E6C-2FDBE440E81C}"/>
              </a:ext>
            </a:extLst>
          </p:cNvPr>
          <p:cNvSpPr txBox="1"/>
          <p:nvPr/>
        </p:nvSpPr>
        <p:spPr>
          <a:xfrm>
            <a:off x="8029628" y="1946952"/>
            <a:ext cx="908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</a:rPr>
              <a:t>0.8</a:t>
            </a:r>
            <a:endParaRPr kumimoji="1" lang="ja-JP" altLang="en-US" sz="3200" dirty="0">
              <a:solidFill>
                <a:srgbClr val="FF0000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E303583-754B-C689-2C2B-AF2BFB92259F}"/>
              </a:ext>
            </a:extLst>
          </p:cNvPr>
          <p:cNvSpPr txBox="1"/>
          <p:nvPr/>
        </p:nvSpPr>
        <p:spPr>
          <a:xfrm>
            <a:off x="8029628" y="3884577"/>
            <a:ext cx="1082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FF0000"/>
                </a:solidFill>
              </a:rPr>
              <a:t>0.02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F1DF8D8-B90F-8807-62A9-7365738B1A80}"/>
              </a:ext>
            </a:extLst>
          </p:cNvPr>
          <p:cNvSpPr txBox="1"/>
          <p:nvPr/>
        </p:nvSpPr>
        <p:spPr>
          <a:xfrm>
            <a:off x="8043962" y="5591505"/>
            <a:ext cx="1082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FF0000"/>
                </a:solidFill>
              </a:rPr>
              <a:t>0.18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4E61B4E-B245-3614-643D-934125E527CF}"/>
              </a:ext>
            </a:extLst>
          </p:cNvPr>
          <p:cNvSpPr txBox="1"/>
          <p:nvPr/>
        </p:nvSpPr>
        <p:spPr>
          <a:xfrm>
            <a:off x="12700420" y="1939972"/>
            <a:ext cx="3814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ソフトマックス関数</a:t>
            </a:r>
          </a:p>
        </p:txBody>
      </p:sp>
      <p:pic>
        <p:nvPicPr>
          <p:cNvPr id="6" name="図 5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71387449-BD70-DC81-058F-E422A8D8C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7257" y="5695545"/>
            <a:ext cx="1208112" cy="55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93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50000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70E6B98-7A87-5654-2368-43C807401A67}"/>
              </a:ext>
            </a:extLst>
          </p:cNvPr>
          <p:cNvSpPr txBox="1">
            <a:spLocks/>
          </p:cNvSpPr>
          <p:nvPr/>
        </p:nvSpPr>
        <p:spPr>
          <a:xfrm>
            <a:off x="5299379" y="365125"/>
            <a:ext cx="6579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dirty="0"/>
              <a:t>-</a:t>
            </a:r>
            <a:r>
              <a:rPr lang="en-US" altLang="ja-JP" dirty="0" err="1"/>
              <a:t>softmax</a:t>
            </a:r>
            <a:endParaRPr lang="ja-JP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図 8" descr="図形, 円&#10;&#10;自動的に生成された説明">
            <a:extLst>
              <a:ext uri="{FF2B5EF4-FFF2-40B4-BE49-F238E27FC236}">
                <a16:creationId xmlns:a16="http://schemas.microsoft.com/office/drawing/2014/main" id="{FF3DC03F-6F9B-3E6B-8624-13792360A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88" y="1225913"/>
            <a:ext cx="3189522" cy="562312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A75D84A-CA99-FA3B-AC50-CA530D091931}"/>
              </a:ext>
            </a:extLst>
          </p:cNvPr>
          <p:cNvSpPr txBox="1"/>
          <p:nvPr/>
        </p:nvSpPr>
        <p:spPr>
          <a:xfrm>
            <a:off x="1845433" y="1944015"/>
            <a:ext cx="755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13</a:t>
            </a:r>
            <a:endParaRPr kumimoji="1" lang="ja-JP" altLang="en-US" sz="32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C20D4D0-B60A-B25A-F605-23BFAAEB4C13}"/>
              </a:ext>
            </a:extLst>
          </p:cNvPr>
          <p:cNvSpPr txBox="1"/>
          <p:nvPr/>
        </p:nvSpPr>
        <p:spPr>
          <a:xfrm>
            <a:off x="1860036" y="3701364"/>
            <a:ext cx="108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/>
              <a:t>-3</a:t>
            </a:r>
            <a:endParaRPr kumimoji="1" lang="ja-JP" altLang="en-US" sz="36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C82EC9B-54E8-1C1F-7B99-4459FF85E437}"/>
              </a:ext>
            </a:extLst>
          </p:cNvPr>
          <p:cNvSpPr txBox="1"/>
          <p:nvPr/>
        </p:nvSpPr>
        <p:spPr>
          <a:xfrm>
            <a:off x="1946937" y="5429091"/>
            <a:ext cx="8203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6</a:t>
            </a:r>
            <a:endParaRPr kumimoji="1" lang="ja-JP" altLang="en-US" sz="4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79C8EE3-3CF7-6F00-2E6C-2FDBE440E81C}"/>
              </a:ext>
            </a:extLst>
          </p:cNvPr>
          <p:cNvSpPr txBox="1"/>
          <p:nvPr/>
        </p:nvSpPr>
        <p:spPr>
          <a:xfrm>
            <a:off x="2312866" y="1939972"/>
            <a:ext cx="908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solidFill>
                  <a:srgbClr val="FF0000"/>
                </a:solidFill>
              </a:rPr>
              <a:t>0.8</a:t>
            </a:r>
            <a:endParaRPr kumimoji="1" lang="ja-JP" altLang="en-US" sz="3200" dirty="0">
              <a:solidFill>
                <a:srgbClr val="FF0000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E303583-754B-C689-2C2B-AF2BFB92259F}"/>
              </a:ext>
            </a:extLst>
          </p:cNvPr>
          <p:cNvSpPr txBox="1"/>
          <p:nvPr/>
        </p:nvSpPr>
        <p:spPr>
          <a:xfrm>
            <a:off x="2312866" y="3877597"/>
            <a:ext cx="1082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FF0000"/>
                </a:solidFill>
              </a:rPr>
              <a:t>0.02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F1DF8D8-B90F-8807-62A9-7365738B1A80}"/>
              </a:ext>
            </a:extLst>
          </p:cNvPr>
          <p:cNvSpPr txBox="1"/>
          <p:nvPr/>
        </p:nvSpPr>
        <p:spPr>
          <a:xfrm>
            <a:off x="2327200" y="5584525"/>
            <a:ext cx="1082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FF0000"/>
                </a:solidFill>
              </a:rPr>
              <a:t>0.18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29BDE3A-ABC2-B584-DC79-E7FE62D0F383}"/>
              </a:ext>
            </a:extLst>
          </p:cNvPr>
          <p:cNvSpPr txBox="1"/>
          <p:nvPr/>
        </p:nvSpPr>
        <p:spPr>
          <a:xfrm>
            <a:off x="4066674" y="1939972"/>
            <a:ext cx="3467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ソフトマックス関数</a:t>
            </a:r>
          </a:p>
        </p:txBody>
      </p:sp>
      <p:pic>
        <p:nvPicPr>
          <p:cNvPr id="6" name="図 5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54CDFCB7-2F1F-36AD-6226-F17CB9E4D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169" y="2524747"/>
            <a:ext cx="7760943" cy="354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37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50000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70E6B98-7A87-5654-2368-43C807401A67}"/>
              </a:ext>
            </a:extLst>
          </p:cNvPr>
          <p:cNvSpPr txBox="1">
            <a:spLocks/>
          </p:cNvSpPr>
          <p:nvPr/>
        </p:nvSpPr>
        <p:spPr>
          <a:xfrm>
            <a:off x="5299379" y="365125"/>
            <a:ext cx="6579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dirty="0"/>
              <a:t>-</a:t>
            </a:r>
            <a:r>
              <a:rPr lang="en-US" altLang="ja-JP" dirty="0" err="1"/>
              <a:t>softmax</a:t>
            </a:r>
            <a:endParaRPr lang="ja-JP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図 6" descr="挿絵, 時計 が含まれている画像&#10;&#10;自動的に生成された説明">
            <a:extLst>
              <a:ext uri="{FF2B5EF4-FFF2-40B4-BE49-F238E27FC236}">
                <a16:creationId xmlns:a16="http://schemas.microsoft.com/office/drawing/2014/main" id="{B4EEF588-A4DD-EA89-FE14-84FA387DA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19" y="2201779"/>
            <a:ext cx="1171827" cy="4499817"/>
          </a:xfrm>
          <a:prstGeom prst="rect">
            <a:avLst/>
          </a:prstGeom>
        </p:spPr>
      </p:pic>
      <p:pic>
        <p:nvPicPr>
          <p:cNvPr id="11" name="図 10" descr="ダイアグラム&#10;&#10;自動的に生成された説明">
            <a:extLst>
              <a:ext uri="{FF2B5EF4-FFF2-40B4-BE49-F238E27FC236}">
                <a16:creationId xmlns:a16="http://schemas.microsoft.com/office/drawing/2014/main" id="{5DEAE089-443B-2136-F32F-35C0C3FBA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815" y="1579583"/>
            <a:ext cx="3886217" cy="5013220"/>
          </a:xfrm>
          <a:prstGeom prst="rect">
            <a:avLst/>
          </a:prstGeom>
        </p:spPr>
      </p:pic>
      <p:pic>
        <p:nvPicPr>
          <p:cNvPr id="16" name="図 15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3FEA0783-D361-862E-EBD4-DE70957174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1530"/>
          <a:stretch/>
        </p:blipFill>
        <p:spPr>
          <a:xfrm>
            <a:off x="6464970" y="2313478"/>
            <a:ext cx="4537842" cy="354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04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50000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70E6B98-7A87-5654-2368-43C807401A67}"/>
              </a:ext>
            </a:extLst>
          </p:cNvPr>
          <p:cNvSpPr txBox="1">
            <a:spLocks/>
          </p:cNvSpPr>
          <p:nvPr/>
        </p:nvSpPr>
        <p:spPr>
          <a:xfrm>
            <a:off x="5299379" y="365125"/>
            <a:ext cx="6579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dirty="0"/>
              <a:t>-</a:t>
            </a:r>
            <a:r>
              <a:rPr lang="en-US" altLang="ja-JP" dirty="0" err="1"/>
              <a:t>softmax</a:t>
            </a:r>
            <a:endParaRPr lang="ja-JP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図 6" descr="挿絵, 時計 が含まれている画像&#10;&#10;自動的に生成された説明">
            <a:extLst>
              <a:ext uri="{FF2B5EF4-FFF2-40B4-BE49-F238E27FC236}">
                <a16:creationId xmlns:a16="http://schemas.microsoft.com/office/drawing/2014/main" id="{B4EEF588-A4DD-EA89-FE14-84FA387DA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19" y="2201779"/>
            <a:ext cx="1171827" cy="4499817"/>
          </a:xfrm>
          <a:prstGeom prst="rect">
            <a:avLst/>
          </a:prstGeom>
        </p:spPr>
      </p:pic>
      <p:pic>
        <p:nvPicPr>
          <p:cNvPr id="11" name="図 10" descr="ダイアグラム&#10;&#10;自動的に生成された説明">
            <a:extLst>
              <a:ext uri="{FF2B5EF4-FFF2-40B4-BE49-F238E27FC236}">
                <a16:creationId xmlns:a16="http://schemas.microsoft.com/office/drawing/2014/main" id="{5DEAE089-443B-2136-F32F-35C0C3FBA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8964" y="1579583"/>
            <a:ext cx="3886217" cy="5013220"/>
          </a:xfrm>
          <a:prstGeom prst="rect">
            <a:avLst/>
          </a:prstGeom>
        </p:spPr>
      </p:pic>
      <p:pic>
        <p:nvPicPr>
          <p:cNvPr id="16" name="図 15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3FEA0783-D361-862E-EBD4-DE70957174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1530"/>
          <a:stretch/>
        </p:blipFill>
        <p:spPr>
          <a:xfrm>
            <a:off x="6954839" y="2250804"/>
            <a:ext cx="4537842" cy="3545429"/>
          </a:xfrm>
          <a:prstGeom prst="rect">
            <a:avLst/>
          </a:prstGeom>
        </p:spPr>
      </p:pic>
      <p:pic>
        <p:nvPicPr>
          <p:cNvPr id="4" name="図 3" descr="図形&#10;&#10;自動的に生成された説明">
            <a:extLst>
              <a:ext uri="{FF2B5EF4-FFF2-40B4-BE49-F238E27FC236}">
                <a16:creationId xmlns:a16="http://schemas.microsoft.com/office/drawing/2014/main" id="{7092D471-CD13-2EB3-2435-BD543559C3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9114" y="2783623"/>
            <a:ext cx="814015" cy="333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34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50000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70E6B98-7A87-5654-2368-43C807401A67}"/>
              </a:ext>
            </a:extLst>
          </p:cNvPr>
          <p:cNvSpPr txBox="1">
            <a:spLocks/>
          </p:cNvSpPr>
          <p:nvPr/>
        </p:nvSpPr>
        <p:spPr>
          <a:xfrm>
            <a:off x="5299379" y="365125"/>
            <a:ext cx="6579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dirty="0"/>
              <a:t>-</a:t>
            </a:r>
            <a:r>
              <a:rPr lang="en-US" altLang="ja-JP" dirty="0" err="1"/>
              <a:t>softmax</a:t>
            </a:r>
            <a:r>
              <a:rPr lang="ja-JP" altLang="en-US" dirty="0"/>
              <a:t>　実装上の注意</a:t>
            </a:r>
            <a:endParaRPr lang="ja-JP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図 9" descr="散布図&#10;&#10;中程度の精度で自動的に生成された説明">
            <a:extLst>
              <a:ext uri="{FF2B5EF4-FFF2-40B4-BE49-F238E27FC236}">
                <a16:creationId xmlns:a16="http://schemas.microsoft.com/office/drawing/2014/main" id="{21F6F886-8752-4A1C-BDD8-CC65D2277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00" y="1470818"/>
            <a:ext cx="8080772" cy="538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1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50000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70E6B98-7A87-5654-2368-43C807401A67}"/>
              </a:ext>
            </a:extLst>
          </p:cNvPr>
          <p:cNvSpPr txBox="1">
            <a:spLocks/>
          </p:cNvSpPr>
          <p:nvPr/>
        </p:nvSpPr>
        <p:spPr>
          <a:xfrm>
            <a:off x="5299379" y="365125"/>
            <a:ext cx="6579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dirty="0"/>
              <a:t>-</a:t>
            </a:r>
            <a:r>
              <a:rPr lang="ja-JP" altLang="en-US" dirty="0"/>
              <a:t>誤差関数</a:t>
            </a:r>
            <a:endParaRPr lang="ja-JP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A439B3A5-0A34-8CDB-9A8D-EDAE73017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352" y="1423403"/>
            <a:ext cx="4388743" cy="493294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CE285CF-9539-C8C5-41B3-196B662DC808}"/>
              </a:ext>
            </a:extLst>
          </p:cNvPr>
          <p:cNvSpPr txBox="1"/>
          <p:nvPr/>
        </p:nvSpPr>
        <p:spPr>
          <a:xfrm>
            <a:off x="1596799" y="5712814"/>
            <a:ext cx="2707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  <a:r>
              <a:rPr kumimoji="1" lang="ja-JP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クラス分類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5E579FC-1353-E3B2-CF1F-17D122509181}"/>
              </a:ext>
            </a:extLst>
          </p:cNvPr>
          <p:cNvSpPr txBox="1"/>
          <p:nvPr/>
        </p:nvSpPr>
        <p:spPr>
          <a:xfrm>
            <a:off x="4481095" y="6277302"/>
            <a:ext cx="3387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分類問題でよく使う</a:t>
            </a:r>
          </a:p>
        </p:txBody>
      </p:sp>
      <p:pic>
        <p:nvPicPr>
          <p:cNvPr id="11" name="図 10" descr="ダイアグラム&#10;&#10;低い精度で自動的に生成された説明">
            <a:extLst>
              <a:ext uri="{FF2B5EF4-FFF2-40B4-BE49-F238E27FC236}">
                <a16:creationId xmlns:a16="http://schemas.microsoft.com/office/drawing/2014/main" id="{58B187B6-BA5A-FE03-D354-0931B59C5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0737" y="5454127"/>
            <a:ext cx="4162926" cy="51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84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50000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70E6B98-7A87-5654-2368-43C807401A67}"/>
              </a:ext>
            </a:extLst>
          </p:cNvPr>
          <p:cNvSpPr txBox="1">
            <a:spLocks/>
          </p:cNvSpPr>
          <p:nvPr/>
        </p:nvSpPr>
        <p:spPr>
          <a:xfrm>
            <a:off x="5299379" y="365125"/>
            <a:ext cx="6579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dirty="0"/>
              <a:t>-</a:t>
            </a:r>
            <a:r>
              <a:rPr lang="ja-JP" altLang="en-US" dirty="0"/>
              <a:t>交差エントロピー</a:t>
            </a:r>
            <a:endParaRPr lang="ja-JP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A439B3A5-0A34-8CDB-9A8D-EDAE73017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57" y="1856543"/>
            <a:ext cx="4388743" cy="4932947"/>
          </a:xfrm>
          <a:prstGeom prst="rect">
            <a:avLst/>
          </a:prstGeom>
        </p:spPr>
      </p:pic>
      <p:pic>
        <p:nvPicPr>
          <p:cNvPr id="9" name="図 8" descr="テキスト, 手紙&#10;&#10;自動的に生成された説明">
            <a:extLst>
              <a:ext uri="{FF2B5EF4-FFF2-40B4-BE49-F238E27FC236}">
                <a16:creationId xmlns:a16="http://schemas.microsoft.com/office/drawing/2014/main" id="{3E730F72-61E8-D610-0FB7-49C2B1AE5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0746" y="3208256"/>
            <a:ext cx="3962911" cy="3513219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9434628-56D4-E7FE-7298-2B6E2C0E86ED}"/>
              </a:ext>
            </a:extLst>
          </p:cNvPr>
          <p:cNvSpPr txBox="1"/>
          <p:nvPr/>
        </p:nvSpPr>
        <p:spPr>
          <a:xfrm>
            <a:off x="6648253" y="2083254"/>
            <a:ext cx="2039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正解確率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004DD03-8CF4-2042-DA83-2C2F0A61E4F9}"/>
              </a:ext>
            </a:extLst>
          </p:cNvPr>
          <p:cNvSpPr txBox="1"/>
          <p:nvPr/>
        </p:nvSpPr>
        <p:spPr>
          <a:xfrm>
            <a:off x="8962258" y="2083254"/>
            <a:ext cx="2039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推定確率</a:t>
            </a: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16FD07A1-898C-779A-43E0-CFFEB586E35A}"/>
              </a:ext>
            </a:extLst>
          </p:cNvPr>
          <p:cNvCxnSpPr>
            <a:cxnSpLocks/>
          </p:cNvCxnSpPr>
          <p:nvPr/>
        </p:nvCxnSpPr>
        <p:spPr>
          <a:xfrm>
            <a:off x="7502385" y="2651919"/>
            <a:ext cx="402362" cy="1017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A89C4B31-462D-9157-F1F4-23CF9E5FAB7D}"/>
              </a:ext>
            </a:extLst>
          </p:cNvPr>
          <p:cNvCxnSpPr>
            <a:cxnSpLocks/>
          </p:cNvCxnSpPr>
          <p:nvPr/>
        </p:nvCxnSpPr>
        <p:spPr>
          <a:xfrm flipH="1">
            <a:off x="9180095" y="2606474"/>
            <a:ext cx="576291" cy="1063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図 17" descr="テキスト, 手紙&#10;&#10;自動的に生成された説明">
            <a:extLst>
              <a:ext uri="{FF2B5EF4-FFF2-40B4-BE49-F238E27FC236}">
                <a16:creationId xmlns:a16="http://schemas.microsoft.com/office/drawing/2014/main" id="{D46DD2CD-4B2B-AFB3-E84F-BDB7B015A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366" y="-2353795"/>
            <a:ext cx="5299379" cy="225856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DC5B2206-22FB-1683-FB6D-7EFF19346A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9366" y="7105578"/>
            <a:ext cx="5871580" cy="197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03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最終目標（理想）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01" y="1772756"/>
            <a:ext cx="9783685" cy="45835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3200" dirty="0"/>
              <a:t>Kaggle Titanic</a:t>
            </a:r>
            <a:r>
              <a:rPr lang="ja-JP" altLang="en-US" sz="3200" dirty="0"/>
              <a:t> </a:t>
            </a:r>
            <a:r>
              <a:rPr lang="en-US" altLang="ja-JP" sz="3200" dirty="0">
                <a:solidFill>
                  <a:schemeClr val="accent1">
                    <a:lumMod val="75000"/>
                  </a:schemeClr>
                </a:solidFill>
              </a:rPr>
              <a:t>in</a:t>
            </a:r>
            <a:r>
              <a:rPr lang="ja-JP" altLang="en-US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ja-JP" sz="3200" dirty="0">
                <a:solidFill>
                  <a:schemeClr val="accent1">
                    <a:lumMod val="75000"/>
                  </a:schemeClr>
                </a:solidFill>
              </a:rPr>
              <a:t>C++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DBDB7AF-B0FE-0B20-5185-622C414E9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01" y="2768048"/>
            <a:ext cx="10183646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72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50000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70E6B98-7A87-5654-2368-43C807401A67}"/>
              </a:ext>
            </a:extLst>
          </p:cNvPr>
          <p:cNvSpPr txBox="1">
            <a:spLocks/>
          </p:cNvSpPr>
          <p:nvPr/>
        </p:nvSpPr>
        <p:spPr>
          <a:xfrm>
            <a:off x="5299379" y="365125"/>
            <a:ext cx="6579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dirty="0"/>
              <a:t>-</a:t>
            </a:r>
            <a:r>
              <a:rPr lang="ja-JP" altLang="en-US" dirty="0"/>
              <a:t>交差エントロピー </a:t>
            </a:r>
            <a:r>
              <a:rPr lang="en-US" altLang="ja-JP" dirty="0"/>
              <a:t>batch </a:t>
            </a:r>
            <a:r>
              <a:rPr lang="en-US" altLang="ja-JP" dirty="0" err="1"/>
              <a:t>ver</a:t>
            </a:r>
            <a:endParaRPr lang="ja-JP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A439B3A5-0A34-8CDB-9A8D-EDAE73017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57" y="1856543"/>
            <a:ext cx="4388743" cy="4932947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9B2AB48-87DA-8668-90F3-BD6C44CAA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284" y="1551333"/>
            <a:ext cx="5871580" cy="1975632"/>
          </a:xfrm>
          <a:prstGeom prst="rect">
            <a:avLst/>
          </a:prstGeom>
        </p:spPr>
      </p:pic>
      <p:pic>
        <p:nvPicPr>
          <p:cNvPr id="17" name="図 16" descr="テキスト, 手紙&#10;&#10;自動的に生成された説明">
            <a:extLst>
              <a:ext uri="{FF2B5EF4-FFF2-40B4-BE49-F238E27FC236}">
                <a16:creationId xmlns:a16="http://schemas.microsoft.com/office/drawing/2014/main" id="{7626B5A4-C139-7DB1-9F1E-89C2A2922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284" y="3537288"/>
            <a:ext cx="5536895" cy="263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1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50000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70E6B98-7A87-5654-2368-43C807401A67}"/>
              </a:ext>
            </a:extLst>
          </p:cNvPr>
          <p:cNvSpPr txBox="1">
            <a:spLocks/>
          </p:cNvSpPr>
          <p:nvPr/>
        </p:nvSpPr>
        <p:spPr>
          <a:xfrm>
            <a:off x="5299379" y="365125"/>
            <a:ext cx="6579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dirty="0"/>
              <a:t>-</a:t>
            </a:r>
            <a:r>
              <a:rPr lang="ja-JP" altLang="en-US" dirty="0"/>
              <a:t>数値微分</a:t>
            </a:r>
            <a:endParaRPr lang="ja-JP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図 5" descr="グラフ, ヒストグラム&#10;&#10;自動的に生成された説明">
            <a:extLst>
              <a:ext uri="{FF2B5EF4-FFF2-40B4-BE49-F238E27FC236}">
                <a16:creationId xmlns:a16="http://schemas.microsoft.com/office/drawing/2014/main" id="{33E1B8A9-E9B3-4741-6B41-5246083DD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08" y="1845478"/>
            <a:ext cx="7869659" cy="50125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A59F0718-E0BF-9A7F-CB22-A4C2F07DAC01}"/>
                  </a:ext>
                </a:extLst>
              </p:cNvPr>
              <p:cNvSpPr txBox="1"/>
              <p:nvPr/>
            </p:nvSpPr>
            <p:spPr>
              <a:xfrm>
                <a:off x="5616826" y="3561347"/>
                <a:ext cx="6261907" cy="12236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kumimoji="1" lang="en-US" altLang="ja-JP" sz="32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kumimoji="1" lang="en-US" altLang="ja-JP" sz="32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kumimoji="1" lang="en-US" altLang="ja-JP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num>
                        <m:den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A59F0718-E0BF-9A7F-CB22-A4C2F07DA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826" y="3561347"/>
                <a:ext cx="6261907" cy="12236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3363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50000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70E6B98-7A87-5654-2368-43C807401A67}"/>
              </a:ext>
            </a:extLst>
          </p:cNvPr>
          <p:cNvSpPr txBox="1">
            <a:spLocks/>
          </p:cNvSpPr>
          <p:nvPr/>
        </p:nvSpPr>
        <p:spPr>
          <a:xfrm>
            <a:off x="5299379" y="365125"/>
            <a:ext cx="6579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dirty="0"/>
              <a:t>-</a:t>
            </a:r>
            <a:r>
              <a:rPr lang="ja-JP" altLang="en-US" dirty="0"/>
              <a:t>勾配法</a:t>
            </a:r>
            <a:endParaRPr lang="ja-JP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図 3" descr="グラフ&#10;&#10;自動的に生成された説明">
            <a:extLst>
              <a:ext uri="{FF2B5EF4-FFF2-40B4-BE49-F238E27FC236}">
                <a16:creationId xmlns:a16="http://schemas.microsoft.com/office/drawing/2014/main" id="{6A784081-69F0-15D1-3790-60FC987F4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505" y="1839482"/>
            <a:ext cx="8807116" cy="488199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4946C28-E14A-B71B-E0B4-E067DDA67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316" y="6978316"/>
            <a:ext cx="5194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40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50000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70E6B98-7A87-5654-2368-43C807401A67}"/>
              </a:ext>
            </a:extLst>
          </p:cNvPr>
          <p:cNvSpPr txBox="1">
            <a:spLocks/>
          </p:cNvSpPr>
          <p:nvPr/>
        </p:nvSpPr>
        <p:spPr>
          <a:xfrm>
            <a:off x="5299379" y="365125"/>
            <a:ext cx="6579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dirty="0"/>
              <a:t>-</a:t>
            </a:r>
            <a:r>
              <a:rPr lang="ja-JP" altLang="en-US" dirty="0"/>
              <a:t>勾配法</a:t>
            </a:r>
            <a:endParaRPr lang="ja-JP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図 3" descr="グラフ&#10;&#10;自動的に生成された説明">
            <a:extLst>
              <a:ext uri="{FF2B5EF4-FFF2-40B4-BE49-F238E27FC236}">
                <a16:creationId xmlns:a16="http://schemas.microsoft.com/office/drawing/2014/main" id="{6A784081-69F0-15D1-3790-60FC987F4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505" y="1839482"/>
            <a:ext cx="8807116" cy="488199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4946C28-E14A-B71B-E0B4-E067DDA67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071" y="3505200"/>
            <a:ext cx="194373" cy="2565978"/>
          </a:xfrm>
          <a:prstGeom prst="rect">
            <a:avLst/>
          </a:prstGeom>
        </p:spPr>
      </p:pic>
      <p:pic>
        <p:nvPicPr>
          <p:cNvPr id="6" name="図 5" descr="テキスト&#10;&#10;低い精度で自動的に生成された説明">
            <a:extLst>
              <a:ext uri="{FF2B5EF4-FFF2-40B4-BE49-F238E27FC236}">
                <a16:creationId xmlns:a16="http://schemas.microsoft.com/office/drawing/2014/main" id="{8D4713E7-FCC4-CC77-5A43-903C0C27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9691" y="7079395"/>
            <a:ext cx="2449506" cy="130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64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50000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70E6B98-7A87-5654-2368-43C807401A67}"/>
              </a:ext>
            </a:extLst>
          </p:cNvPr>
          <p:cNvSpPr txBox="1">
            <a:spLocks/>
          </p:cNvSpPr>
          <p:nvPr/>
        </p:nvSpPr>
        <p:spPr>
          <a:xfrm>
            <a:off x="5299379" y="365125"/>
            <a:ext cx="6579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dirty="0"/>
              <a:t>-</a:t>
            </a:r>
            <a:r>
              <a:rPr lang="ja-JP" altLang="en-US" dirty="0"/>
              <a:t>勾配法</a:t>
            </a:r>
            <a:endParaRPr lang="ja-JP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図 3" descr="グラフ&#10;&#10;自動的に生成された説明">
            <a:extLst>
              <a:ext uri="{FF2B5EF4-FFF2-40B4-BE49-F238E27FC236}">
                <a16:creationId xmlns:a16="http://schemas.microsoft.com/office/drawing/2014/main" id="{6A784081-69F0-15D1-3790-60FC987F4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505" y="1839482"/>
            <a:ext cx="8807116" cy="488199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4946C28-E14A-B71B-E0B4-E067DDA67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071" y="3505200"/>
            <a:ext cx="194373" cy="2565978"/>
          </a:xfrm>
          <a:prstGeom prst="rect">
            <a:avLst/>
          </a:prstGeom>
        </p:spPr>
      </p:pic>
      <p:pic>
        <p:nvPicPr>
          <p:cNvPr id="6" name="図 5" descr="テキスト&#10;&#10;低い精度で自動的に生成された説明">
            <a:extLst>
              <a:ext uri="{FF2B5EF4-FFF2-40B4-BE49-F238E27FC236}">
                <a16:creationId xmlns:a16="http://schemas.microsoft.com/office/drawing/2014/main" id="{8D4713E7-FCC4-CC77-5A43-903C0C27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747" y="2395389"/>
            <a:ext cx="1935953" cy="1033611"/>
          </a:xfrm>
          <a:prstGeom prst="rect">
            <a:avLst/>
          </a:prstGeom>
        </p:spPr>
      </p:pic>
      <p:pic>
        <p:nvPicPr>
          <p:cNvPr id="7" name="図 6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785BC521-61D0-5B0A-7CEF-830C3F416A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1802" y="7029476"/>
            <a:ext cx="491998" cy="336524"/>
          </a:xfrm>
          <a:prstGeom prst="rect">
            <a:avLst/>
          </a:prstGeom>
        </p:spPr>
      </p:pic>
      <p:pic>
        <p:nvPicPr>
          <p:cNvPr id="11" name="図 10" descr="図形&#10;&#10;中程度の精度で自動的に生成された説明">
            <a:extLst>
              <a:ext uri="{FF2B5EF4-FFF2-40B4-BE49-F238E27FC236}">
                <a16:creationId xmlns:a16="http://schemas.microsoft.com/office/drawing/2014/main" id="{C535FBCD-7100-5B3F-6547-6E4608069B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4223" y="7366000"/>
            <a:ext cx="856821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120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50000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70E6B98-7A87-5654-2368-43C807401A67}"/>
              </a:ext>
            </a:extLst>
          </p:cNvPr>
          <p:cNvSpPr txBox="1">
            <a:spLocks/>
          </p:cNvSpPr>
          <p:nvPr/>
        </p:nvSpPr>
        <p:spPr>
          <a:xfrm>
            <a:off x="5299379" y="365125"/>
            <a:ext cx="6579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dirty="0"/>
              <a:t>-</a:t>
            </a:r>
            <a:r>
              <a:rPr lang="ja-JP" altLang="en-US" dirty="0"/>
              <a:t>勾配法</a:t>
            </a:r>
            <a:endParaRPr lang="ja-JP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図 3" descr="グラフ&#10;&#10;自動的に生成された説明">
            <a:extLst>
              <a:ext uri="{FF2B5EF4-FFF2-40B4-BE49-F238E27FC236}">
                <a16:creationId xmlns:a16="http://schemas.microsoft.com/office/drawing/2014/main" id="{6A784081-69F0-15D1-3790-60FC987F4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505" y="1839482"/>
            <a:ext cx="8807116" cy="488199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4946C28-E14A-B71B-E0B4-E067DDA67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071" y="3505200"/>
            <a:ext cx="194373" cy="2565978"/>
          </a:xfrm>
          <a:prstGeom prst="rect">
            <a:avLst/>
          </a:prstGeom>
        </p:spPr>
      </p:pic>
      <p:pic>
        <p:nvPicPr>
          <p:cNvPr id="6" name="図 5" descr="テキスト&#10;&#10;低い精度で自動的に生成された説明">
            <a:extLst>
              <a:ext uri="{FF2B5EF4-FFF2-40B4-BE49-F238E27FC236}">
                <a16:creationId xmlns:a16="http://schemas.microsoft.com/office/drawing/2014/main" id="{8D4713E7-FCC4-CC77-5A43-903C0C27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747" y="2395389"/>
            <a:ext cx="1935953" cy="1033611"/>
          </a:xfrm>
          <a:prstGeom prst="rect">
            <a:avLst/>
          </a:prstGeom>
        </p:spPr>
      </p:pic>
      <p:pic>
        <p:nvPicPr>
          <p:cNvPr id="7" name="図 6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785BC521-61D0-5B0A-7CEF-830C3F416A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3472" y="6181751"/>
            <a:ext cx="491998" cy="336524"/>
          </a:xfrm>
          <a:prstGeom prst="rect">
            <a:avLst/>
          </a:prstGeom>
        </p:spPr>
      </p:pic>
      <p:pic>
        <p:nvPicPr>
          <p:cNvPr id="11" name="図 10" descr="図形&#10;&#10;中程度の精度で自動的に生成された説明">
            <a:extLst>
              <a:ext uri="{FF2B5EF4-FFF2-40B4-BE49-F238E27FC236}">
                <a16:creationId xmlns:a16="http://schemas.microsoft.com/office/drawing/2014/main" id="{C535FBCD-7100-5B3F-6547-6E4608069B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8872" y="4762500"/>
            <a:ext cx="314174" cy="1257325"/>
          </a:xfrm>
          <a:prstGeom prst="rect">
            <a:avLst/>
          </a:prstGeom>
        </p:spPr>
      </p:pic>
      <p:pic>
        <p:nvPicPr>
          <p:cNvPr id="9" name="図 8" descr="文字が書かれている&#10;&#10;中程度の精度で自動的に生成された説明">
            <a:extLst>
              <a:ext uri="{FF2B5EF4-FFF2-40B4-BE49-F238E27FC236}">
                <a16:creationId xmlns:a16="http://schemas.microsoft.com/office/drawing/2014/main" id="{6686D6F5-E342-9C26-3BE9-93F7191650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5305" y="7228343"/>
            <a:ext cx="264033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10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50000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70E6B98-7A87-5654-2368-43C807401A67}"/>
              </a:ext>
            </a:extLst>
          </p:cNvPr>
          <p:cNvSpPr txBox="1">
            <a:spLocks/>
          </p:cNvSpPr>
          <p:nvPr/>
        </p:nvSpPr>
        <p:spPr>
          <a:xfrm>
            <a:off x="5299379" y="365125"/>
            <a:ext cx="6579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dirty="0"/>
              <a:t>-</a:t>
            </a:r>
            <a:r>
              <a:rPr lang="ja-JP" altLang="en-US" dirty="0"/>
              <a:t>勾配法</a:t>
            </a:r>
            <a:endParaRPr lang="ja-JP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図 3" descr="グラフ&#10;&#10;自動的に生成された説明">
            <a:extLst>
              <a:ext uri="{FF2B5EF4-FFF2-40B4-BE49-F238E27FC236}">
                <a16:creationId xmlns:a16="http://schemas.microsoft.com/office/drawing/2014/main" id="{6A784081-69F0-15D1-3790-60FC987F4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505" y="1839482"/>
            <a:ext cx="8807116" cy="488199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4946C28-E14A-B71B-E0B4-E067DDA67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071" y="3505200"/>
            <a:ext cx="194373" cy="2565978"/>
          </a:xfrm>
          <a:prstGeom prst="rect">
            <a:avLst/>
          </a:prstGeom>
        </p:spPr>
      </p:pic>
      <p:pic>
        <p:nvPicPr>
          <p:cNvPr id="6" name="図 5" descr="テキスト&#10;&#10;低い精度で自動的に生成された説明">
            <a:extLst>
              <a:ext uri="{FF2B5EF4-FFF2-40B4-BE49-F238E27FC236}">
                <a16:creationId xmlns:a16="http://schemas.microsoft.com/office/drawing/2014/main" id="{8D4713E7-FCC4-CC77-5A43-903C0C27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747" y="2395389"/>
            <a:ext cx="1935953" cy="1033611"/>
          </a:xfrm>
          <a:prstGeom prst="rect">
            <a:avLst/>
          </a:prstGeom>
        </p:spPr>
      </p:pic>
      <p:pic>
        <p:nvPicPr>
          <p:cNvPr id="7" name="図 6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785BC521-61D0-5B0A-7CEF-830C3F416A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3472" y="6181751"/>
            <a:ext cx="491998" cy="336524"/>
          </a:xfrm>
          <a:prstGeom prst="rect">
            <a:avLst/>
          </a:prstGeom>
        </p:spPr>
      </p:pic>
      <p:pic>
        <p:nvPicPr>
          <p:cNvPr id="11" name="図 10" descr="図形&#10;&#10;中程度の精度で自動的に生成された説明">
            <a:extLst>
              <a:ext uri="{FF2B5EF4-FFF2-40B4-BE49-F238E27FC236}">
                <a16:creationId xmlns:a16="http://schemas.microsoft.com/office/drawing/2014/main" id="{C535FBCD-7100-5B3F-6547-6E4608069B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8872" y="4762500"/>
            <a:ext cx="314174" cy="1257325"/>
          </a:xfrm>
          <a:prstGeom prst="rect">
            <a:avLst/>
          </a:prstGeom>
        </p:spPr>
      </p:pic>
      <p:pic>
        <p:nvPicPr>
          <p:cNvPr id="9" name="図 8" descr="文字が書かれている&#10;&#10;中程度の精度で自動的に生成された説明">
            <a:extLst>
              <a:ext uri="{FF2B5EF4-FFF2-40B4-BE49-F238E27FC236}">
                <a16:creationId xmlns:a16="http://schemas.microsoft.com/office/drawing/2014/main" id="{6686D6F5-E342-9C26-3BE9-93F7191650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2237" y="3123356"/>
            <a:ext cx="1591761" cy="1033611"/>
          </a:xfrm>
          <a:prstGeom prst="rect">
            <a:avLst/>
          </a:prstGeom>
        </p:spPr>
      </p:pic>
      <p:pic>
        <p:nvPicPr>
          <p:cNvPr id="12" name="図 11" descr="アイコン&#10;&#10;自動的に生成された説明">
            <a:extLst>
              <a:ext uri="{FF2B5EF4-FFF2-40B4-BE49-F238E27FC236}">
                <a16:creationId xmlns:a16="http://schemas.microsoft.com/office/drawing/2014/main" id="{C2E0AAC5-BC07-59B5-C4A3-00EF75F0D0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1000" y="7381875"/>
            <a:ext cx="6350000" cy="445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95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50000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70E6B98-7A87-5654-2368-43C807401A67}"/>
              </a:ext>
            </a:extLst>
          </p:cNvPr>
          <p:cNvSpPr txBox="1">
            <a:spLocks/>
          </p:cNvSpPr>
          <p:nvPr/>
        </p:nvSpPr>
        <p:spPr>
          <a:xfrm>
            <a:off x="5299379" y="365125"/>
            <a:ext cx="6579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dirty="0"/>
              <a:t>-</a:t>
            </a:r>
            <a:r>
              <a:rPr lang="ja-JP" altLang="en-US" dirty="0"/>
              <a:t>勾配法</a:t>
            </a:r>
            <a:endParaRPr lang="ja-JP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図 3" descr="グラフ&#10;&#10;自動的に生成された説明">
            <a:extLst>
              <a:ext uri="{FF2B5EF4-FFF2-40B4-BE49-F238E27FC236}">
                <a16:creationId xmlns:a16="http://schemas.microsoft.com/office/drawing/2014/main" id="{6A784081-69F0-15D1-3790-60FC987F4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505" y="1839482"/>
            <a:ext cx="8807116" cy="488199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4946C28-E14A-B71B-E0B4-E067DDA67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071" y="3505200"/>
            <a:ext cx="194373" cy="2565978"/>
          </a:xfrm>
          <a:prstGeom prst="rect">
            <a:avLst/>
          </a:prstGeom>
        </p:spPr>
      </p:pic>
      <p:pic>
        <p:nvPicPr>
          <p:cNvPr id="6" name="図 5" descr="テキスト&#10;&#10;低い精度で自動的に生成された説明">
            <a:extLst>
              <a:ext uri="{FF2B5EF4-FFF2-40B4-BE49-F238E27FC236}">
                <a16:creationId xmlns:a16="http://schemas.microsoft.com/office/drawing/2014/main" id="{8D4713E7-FCC4-CC77-5A43-903C0C27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747" y="2395389"/>
            <a:ext cx="1935953" cy="1033611"/>
          </a:xfrm>
          <a:prstGeom prst="rect">
            <a:avLst/>
          </a:prstGeom>
        </p:spPr>
      </p:pic>
      <p:pic>
        <p:nvPicPr>
          <p:cNvPr id="7" name="図 6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785BC521-61D0-5B0A-7CEF-830C3F416A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3472" y="6181751"/>
            <a:ext cx="491998" cy="336524"/>
          </a:xfrm>
          <a:prstGeom prst="rect">
            <a:avLst/>
          </a:prstGeom>
        </p:spPr>
      </p:pic>
      <p:pic>
        <p:nvPicPr>
          <p:cNvPr id="11" name="図 10" descr="図形&#10;&#10;中程度の精度で自動的に生成された説明">
            <a:extLst>
              <a:ext uri="{FF2B5EF4-FFF2-40B4-BE49-F238E27FC236}">
                <a16:creationId xmlns:a16="http://schemas.microsoft.com/office/drawing/2014/main" id="{C535FBCD-7100-5B3F-6547-6E4608069B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8872" y="4762500"/>
            <a:ext cx="314174" cy="1257325"/>
          </a:xfrm>
          <a:prstGeom prst="rect">
            <a:avLst/>
          </a:prstGeom>
        </p:spPr>
      </p:pic>
      <p:pic>
        <p:nvPicPr>
          <p:cNvPr id="9" name="図 8" descr="文字が書かれている&#10;&#10;中程度の精度で自動的に生成された説明">
            <a:extLst>
              <a:ext uri="{FF2B5EF4-FFF2-40B4-BE49-F238E27FC236}">
                <a16:creationId xmlns:a16="http://schemas.microsoft.com/office/drawing/2014/main" id="{6686D6F5-E342-9C26-3BE9-93F7191650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2237" y="3123356"/>
            <a:ext cx="1591761" cy="1033611"/>
          </a:xfrm>
          <a:prstGeom prst="rect">
            <a:avLst/>
          </a:prstGeom>
        </p:spPr>
      </p:pic>
      <p:pic>
        <p:nvPicPr>
          <p:cNvPr id="12" name="図 11" descr="アイコン&#10;&#10;自動的に生成された説明">
            <a:extLst>
              <a:ext uri="{FF2B5EF4-FFF2-40B4-BE49-F238E27FC236}">
                <a16:creationId xmlns:a16="http://schemas.microsoft.com/office/drawing/2014/main" id="{C2E0AAC5-BC07-59B5-C4A3-00EF75F0D0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5177" y="5089146"/>
            <a:ext cx="897570" cy="62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12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50000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70E6B98-7A87-5654-2368-43C807401A67}"/>
              </a:ext>
            </a:extLst>
          </p:cNvPr>
          <p:cNvSpPr txBox="1">
            <a:spLocks/>
          </p:cNvSpPr>
          <p:nvPr/>
        </p:nvSpPr>
        <p:spPr>
          <a:xfrm>
            <a:off x="5299379" y="365125"/>
            <a:ext cx="6579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dirty="0"/>
              <a:t>-</a:t>
            </a:r>
            <a:r>
              <a:rPr lang="ja-JP" altLang="en-US" dirty="0"/>
              <a:t>勾配法</a:t>
            </a:r>
            <a:endParaRPr lang="ja-JP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3" name="図 12" descr="ダイアグラム&#10;&#10;自動的に生成された説明">
            <a:extLst>
              <a:ext uri="{FF2B5EF4-FFF2-40B4-BE49-F238E27FC236}">
                <a16:creationId xmlns:a16="http://schemas.microsoft.com/office/drawing/2014/main" id="{EB7C8501-720A-B221-AFCC-E60795C9B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69" y="1793226"/>
            <a:ext cx="7862931" cy="49986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01F50179-F40B-0055-4A70-2B7D29CA453D}"/>
                  </a:ext>
                </a:extLst>
              </p:cNvPr>
              <p:cNvSpPr txBox="1"/>
              <p:nvPr/>
            </p:nvSpPr>
            <p:spPr>
              <a:xfrm>
                <a:off x="7170072" y="1953624"/>
                <a:ext cx="4808046" cy="1375698"/>
              </a:xfrm>
              <a:prstGeom prst="rect">
                <a:avLst/>
              </a:prstGeom>
              <a:noFill/>
              <a:scene3d>
                <a:camera prst="perspectiveHeroicExtremeLeftFacing"/>
                <a:lightRig rig="sunset" dir="t"/>
              </a:scene3d>
              <a:sp3d prstMaterial="metal"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ja-JP" sz="36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kumimoji="1" lang="en-US" altLang="ja-JP" sz="36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3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ja-JP" sz="3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3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ja-JP" sz="3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kumimoji="1" lang="en-US" altLang="ja-JP" sz="36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ja-JP" altLang="en-US" sz="3600" b="1" i="1" smtClean="0">
                          <a:latin typeface="Cambria Math" panose="02040503050406030204" pitchFamily="18" charset="0"/>
                        </a:rPr>
                        <m:t>𝜼</m:t>
                      </m:r>
                      <m:sSub>
                        <m:sSubPr>
                          <m:ctrlPr>
                            <a:rPr kumimoji="1" lang="en-US" altLang="ja-JP" sz="36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kumimoji="1" lang="en-US" altLang="ja-JP" sz="3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sz="36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3600" b="1" i="1">
                                      <a:latin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kumimoji="1" lang="en-US" altLang="ja-JP" sz="3600" b="1" i="1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num>
                                <m:den>
                                  <m:r>
                                    <a:rPr kumimoji="1" lang="en-US" altLang="ja-JP" sz="3600" b="1" i="1">
                                      <a:latin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kumimoji="1" lang="en-US" altLang="ja-JP" sz="36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kumimoji="1" lang="en-US" altLang="ja-JP" sz="3600" b="1" i="1" dirty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kumimoji="1" lang="en-US" altLang="ja-JP" sz="3600" b="1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kumimoji="1" lang="en-US" altLang="ja-JP" sz="36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600" b="1" i="1" dirty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1" lang="en-US" altLang="ja-JP" sz="36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ja-JP" altLang="en-US" sz="3600" b="1" dirty="0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01F50179-F40B-0055-4A70-2B7D29CA4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072" y="1953624"/>
                <a:ext cx="4808046" cy="13756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0892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600"/>
                            </p:stCondLst>
                            <p:childTnLst>
                              <p:par>
                                <p:cTn id="1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900"/>
                            </p:stCondLst>
                            <p:childTnLst>
                              <p:par>
                                <p:cTn id="17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500"/>
                            </p:stCondLst>
                            <p:childTnLst>
                              <p:par>
                                <p:cTn id="23" presetID="45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800"/>
                            </p:stCondLst>
                            <p:childTnLst>
                              <p:par>
                                <p:cTn id="29" presetID="45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4400"/>
                            </p:stCondLst>
                            <p:childTnLst>
                              <p:par>
                                <p:cTn id="35" presetID="45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8700"/>
                            </p:stCondLst>
                            <p:childTnLst>
                              <p:par>
                                <p:cTn id="41" presetID="45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7300"/>
                            </p:stCondLst>
                            <p:childTnLst>
                              <p:par>
                                <p:cTn id="47" presetID="45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1600"/>
                            </p:stCondLst>
                            <p:childTnLst>
                              <p:par>
                                <p:cTn id="53" presetID="45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200"/>
                            </p:stCondLst>
                            <p:childTnLst>
                              <p:par>
                                <p:cTn id="59" presetID="45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4500"/>
                            </p:stCondLst>
                            <p:childTnLst>
                              <p:par>
                                <p:cTn id="65" presetID="45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3100"/>
                            </p:stCondLst>
                            <p:childTnLst>
                              <p:par>
                                <p:cTn id="71" presetID="45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7400"/>
                            </p:stCondLst>
                            <p:childTnLst>
                              <p:par>
                                <p:cTn id="77" presetID="45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6000"/>
                            </p:stCondLst>
                            <p:childTnLst>
                              <p:par>
                                <p:cTn id="83" presetID="45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300"/>
                            </p:stCondLst>
                            <p:childTnLst>
                              <p:par>
                                <p:cTn id="89" presetID="45" presetClass="entr" presetSubtype="0" fill="hold" grpId="14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8900"/>
                            </p:stCondLst>
                            <p:childTnLst>
                              <p:par>
                                <p:cTn id="95" presetID="45" presetClass="entr" presetSubtype="0" fill="hold" grpId="15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3200"/>
                            </p:stCondLst>
                            <p:childTnLst>
                              <p:par>
                                <p:cTn id="101" presetID="45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1800"/>
                            </p:stCondLst>
                            <p:childTnLst>
                              <p:par>
                                <p:cTn id="107" presetID="45" presetClass="entr" presetSubtype="0" fill="hold" grpId="17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16100"/>
                            </p:stCondLst>
                            <p:childTnLst>
                              <p:par>
                                <p:cTn id="113" presetID="45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24700"/>
                            </p:stCondLst>
                            <p:childTnLst>
                              <p:par>
                                <p:cTn id="119" presetID="45" presetClass="entr" presetSubtype="0" fill="hold" grpId="19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29000"/>
                            </p:stCondLst>
                            <p:childTnLst>
                              <p:par>
                                <p:cTn id="125" presetID="45" presetClass="entr" presetSubtype="0" fill="hold" grpId="2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37600"/>
                            </p:stCondLst>
                            <p:childTnLst>
                              <p:par>
                                <p:cTn id="131" presetID="45" presetClass="entr" presetSubtype="0" fill="hold" grpId="2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41900"/>
                            </p:stCondLst>
                            <p:childTnLst>
                              <p:par>
                                <p:cTn id="137" presetID="45" presetClass="entr" presetSubtype="0" fill="hold" grpId="2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5" grpId="2"/>
      <p:bldP spid="15" grpId="3"/>
      <p:bldP spid="15" grpId="4"/>
      <p:bldP spid="15" grpId="5"/>
      <p:bldP spid="15" grpId="6"/>
      <p:bldP spid="15" grpId="7"/>
      <p:bldP spid="15" grpId="8"/>
      <p:bldP spid="15" grpId="9"/>
      <p:bldP spid="15" grpId="10"/>
      <p:bldP spid="15" grpId="11"/>
      <p:bldP spid="15" grpId="12"/>
      <p:bldP spid="15" grpId="13"/>
      <p:bldP spid="15" grpId="14"/>
      <p:bldP spid="15" grpId="15"/>
      <p:bldP spid="15" grpId="16"/>
      <p:bldP spid="15" grpId="17"/>
      <p:bldP spid="15" grpId="18"/>
      <p:bldP spid="15" grpId="19"/>
      <p:bldP spid="15" grpId="20"/>
      <p:bldP spid="15" grpId="21"/>
      <p:bldP spid="15" grpId="22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50000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70E6B98-7A87-5654-2368-43C807401A67}"/>
              </a:ext>
            </a:extLst>
          </p:cNvPr>
          <p:cNvSpPr txBox="1">
            <a:spLocks/>
          </p:cNvSpPr>
          <p:nvPr/>
        </p:nvSpPr>
        <p:spPr>
          <a:xfrm>
            <a:off x="5299379" y="365125"/>
            <a:ext cx="6579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dirty="0"/>
              <a:t>-</a:t>
            </a:r>
            <a:r>
              <a:rPr lang="ja-JP" altLang="en-US" dirty="0"/>
              <a:t>勾配法</a:t>
            </a:r>
            <a:endParaRPr lang="ja-JP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3" name="図 12" descr="ダイアグラム&#10;&#10;自動的に生成された説明">
            <a:extLst>
              <a:ext uri="{FF2B5EF4-FFF2-40B4-BE49-F238E27FC236}">
                <a16:creationId xmlns:a16="http://schemas.microsoft.com/office/drawing/2014/main" id="{EB7C8501-720A-B221-AFCC-E60795C9B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69" y="1793226"/>
            <a:ext cx="7862931" cy="499868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01F50179-F40B-0055-4A70-2B7D29CA453D}"/>
                  </a:ext>
                </a:extLst>
              </p:cNvPr>
              <p:cNvSpPr txBox="1"/>
              <p:nvPr/>
            </p:nvSpPr>
            <p:spPr>
              <a:xfrm>
                <a:off x="7170072" y="1953624"/>
                <a:ext cx="4808046" cy="1375698"/>
              </a:xfrm>
              <a:prstGeom prst="rect">
                <a:avLst/>
              </a:prstGeom>
              <a:noFill/>
              <a:scene3d>
                <a:camera prst="perspectiveHeroicExtremeLeftFacing"/>
                <a:lightRig rig="sunset" dir="t"/>
              </a:scene3d>
              <a:sp3d prstMaterial="metal"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ja-JP" sz="36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kumimoji="1" lang="en-US" altLang="ja-JP" sz="36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3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ja-JP" sz="3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3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6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ja-JP" sz="3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kumimoji="1" lang="en-US" altLang="ja-JP" sz="36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ja-JP" altLang="en-US" sz="3600" b="1" i="1" smtClean="0">
                          <a:latin typeface="Cambria Math" panose="02040503050406030204" pitchFamily="18" charset="0"/>
                        </a:rPr>
                        <m:t>𝜼</m:t>
                      </m:r>
                      <m:sSub>
                        <m:sSubPr>
                          <m:ctrlPr>
                            <a:rPr kumimoji="1" lang="en-US" altLang="ja-JP" sz="36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kumimoji="1" lang="en-US" altLang="ja-JP" sz="3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sz="36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3600" b="1" i="1">
                                      <a:latin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kumimoji="1" lang="en-US" altLang="ja-JP" sz="3600" b="1" i="1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num>
                                <m:den>
                                  <m:r>
                                    <a:rPr kumimoji="1" lang="en-US" altLang="ja-JP" sz="3600" b="1" i="1">
                                      <a:latin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kumimoji="1" lang="en-US" altLang="ja-JP" sz="36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kumimoji="1" lang="en-US" altLang="ja-JP" sz="3600" b="1" i="1" dirty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kumimoji="1" lang="en-US" altLang="ja-JP" sz="3600" b="1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kumimoji="1" lang="en-US" altLang="ja-JP" sz="36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600" b="1" i="1" dirty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1" lang="en-US" altLang="ja-JP" sz="36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ja-JP" altLang="en-US" sz="3600" b="1" dirty="0"/>
              </a:p>
            </p:txBody>
          </p:sp>
        </mc:Choice>
        <mc:Fallback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01F50179-F40B-0055-4A70-2B7D29CA4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072" y="1953624"/>
                <a:ext cx="4808046" cy="13756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C2B66BE-444E-A1D3-F437-5CAD4EFF8302}"/>
                  </a:ext>
                </a:extLst>
              </p:cNvPr>
              <p:cNvSpPr txBox="1"/>
              <p:nvPr/>
            </p:nvSpPr>
            <p:spPr>
              <a:xfrm>
                <a:off x="-159330" y="1436303"/>
                <a:ext cx="4060615" cy="1034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ja-JP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kumimoji="1" lang="en-US" altLang="ja-JP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kumimoji="1" lang="en-US" altLang="ja-JP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kumimoji="1" lang="en-US" altLang="ja-JP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kumimoji="1" lang="en-US" altLang="ja-JP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kumimoji="1" lang="en-US" altLang="ja-JP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C2B66BE-444E-A1D3-F437-5CAD4EFF83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9330" y="1436303"/>
                <a:ext cx="4060615" cy="10346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2FD867E7-898B-78A0-FEF3-E8A9284D8865}"/>
                  </a:ext>
                </a:extLst>
              </p:cNvPr>
              <p:cNvSpPr txBox="1"/>
              <p:nvPr/>
            </p:nvSpPr>
            <p:spPr>
              <a:xfrm>
                <a:off x="1606579" y="5035744"/>
                <a:ext cx="3772443" cy="15031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6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6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2FD867E7-898B-78A0-FEF3-E8A9284D8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579" y="5035744"/>
                <a:ext cx="3772443" cy="15031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33B6E103-D2E7-C752-709E-ED6DC800386F}"/>
                  </a:ext>
                </a:extLst>
              </p:cNvPr>
              <p:cNvSpPr txBox="1"/>
              <p:nvPr/>
            </p:nvSpPr>
            <p:spPr>
              <a:xfrm>
                <a:off x="4310422" y="1436303"/>
                <a:ext cx="1977913" cy="15028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ja-JP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  <m:r>
                                            <a:rPr kumimoji="1" lang="en-US" altLang="ja-JP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33B6E103-D2E7-C752-709E-ED6DC8003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422" y="1436303"/>
                <a:ext cx="1977913" cy="15028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2D0BF55-C6C0-4A21-E894-A7ADD4C6497B}"/>
              </a:ext>
            </a:extLst>
          </p:cNvPr>
          <p:cNvSpPr txBox="1"/>
          <p:nvPr/>
        </p:nvSpPr>
        <p:spPr>
          <a:xfrm>
            <a:off x="7834895" y="5615582"/>
            <a:ext cx="2269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各重みについて</a:t>
            </a:r>
            <a:endParaRPr kumimoji="1" lang="en-US" altLang="ja-JP" dirty="0"/>
          </a:p>
          <a:p>
            <a:r>
              <a:rPr kumimoji="1" lang="ja-JP" altLang="en-US" dirty="0"/>
              <a:t>勾配法をやってると</a:t>
            </a:r>
            <a:endParaRPr kumimoji="1" lang="en-US" altLang="ja-JP" dirty="0"/>
          </a:p>
          <a:p>
            <a:r>
              <a:rPr kumimoji="1" lang="ja-JP" altLang="en-US" dirty="0"/>
              <a:t>時間がかかる</a:t>
            </a:r>
          </a:p>
        </p:txBody>
      </p:sp>
    </p:spTree>
    <p:extLst>
      <p:ext uri="{BB962C8B-B14F-4D97-AF65-F5344CB8AC3E}">
        <p14:creationId xmlns:p14="http://schemas.microsoft.com/office/powerpoint/2010/main" val="1099100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最終目標（理想）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 descr="MNISTデータセットの読み込み&amp;表示 | Rident D.I.Y.">
            <a:extLst>
              <a:ext uri="{FF2B5EF4-FFF2-40B4-BE49-F238E27FC236}">
                <a16:creationId xmlns:a16="http://schemas.microsoft.com/office/drawing/2014/main" id="{D39B6D89-CAF0-496E-EB0F-71CEFA9FF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5405"/>
            <a:ext cx="5772049" cy="436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NIST データセットの読み込み方 - 研究会">
            <a:extLst>
              <a:ext uri="{FF2B5EF4-FFF2-40B4-BE49-F238E27FC236}">
                <a16:creationId xmlns:a16="http://schemas.microsoft.com/office/drawing/2014/main" id="{71993EEB-4949-E929-E624-AAA38395D2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5" t="13910" r="18847" b="9746"/>
          <a:stretch/>
        </p:blipFill>
        <p:spPr bwMode="auto">
          <a:xfrm>
            <a:off x="6905956" y="1772755"/>
            <a:ext cx="3862137" cy="397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5A46EAB-6BA3-C030-694A-1657A974787F}"/>
              </a:ext>
            </a:extLst>
          </p:cNvPr>
          <p:cNvSpPr txBox="1"/>
          <p:nvPr/>
        </p:nvSpPr>
        <p:spPr>
          <a:xfrm>
            <a:off x="7970111" y="5833129"/>
            <a:ext cx="2012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28×28×256</a:t>
            </a:r>
            <a:endParaRPr kumimoji="1" lang="ja-JP" altLang="en-US" sz="2800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01" y="1772756"/>
            <a:ext cx="9783685" cy="45835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3200" dirty="0"/>
              <a:t>MNIST</a:t>
            </a:r>
            <a:r>
              <a:rPr lang="ja-JP" altLang="en-US" sz="3200" dirty="0"/>
              <a:t>データセットの手書き文字認識 </a:t>
            </a:r>
            <a:r>
              <a:rPr lang="en-US" altLang="ja-JP" sz="3200" dirty="0">
                <a:solidFill>
                  <a:schemeClr val="accent1">
                    <a:lumMod val="75000"/>
                  </a:schemeClr>
                </a:solidFill>
              </a:rPr>
              <a:t>in C++</a:t>
            </a:r>
          </a:p>
        </p:txBody>
      </p:sp>
    </p:spTree>
    <p:extLst>
      <p:ext uri="{BB962C8B-B14F-4D97-AF65-F5344CB8AC3E}">
        <p14:creationId xmlns:p14="http://schemas.microsoft.com/office/powerpoint/2010/main" val="2010500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905" y="2312258"/>
            <a:ext cx="5535260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ニューラルネットワーク</a:t>
            </a:r>
            <a:br>
              <a:rPr kumimoji="1" lang="en-US" altLang="ja-JP" dirty="0"/>
            </a:br>
            <a:r>
              <a:rPr kumimoji="1" lang="ja-JP" altLang="en-US" dirty="0"/>
              <a:t>学習</a:t>
            </a:r>
            <a:r>
              <a:rPr lang="ja-JP" altLang="en-US" dirty="0"/>
              <a:t>　完</a:t>
            </a:r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80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4039381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905" y="2312258"/>
            <a:ext cx="5535260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ニューラルネットワーク</a:t>
            </a:r>
            <a:br>
              <a:rPr kumimoji="1" lang="en-US" altLang="ja-JP" dirty="0"/>
            </a:br>
            <a:r>
              <a:rPr lang="ja-JP" altLang="en-US" dirty="0"/>
              <a:t>次回　誤差逆伝播法</a:t>
            </a:r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81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1257369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5400"/>
              <a:t>参考文献</a:t>
            </a:r>
            <a:endParaRPr kumimoji="1" lang="ja-JP" altLang="en-US" sz="5400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altLang="ja-JP" noProof="0" smtClean="0"/>
              <a:pPr/>
              <a:t>9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図プレースホルダー 7">
            <a:extLst>
              <a:ext uri="{FF2B5EF4-FFF2-40B4-BE49-F238E27FC236}">
                <a16:creationId xmlns:a16="http://schemas.microsoft.com/office/drawing/2014/main" id="{81190A6F-CC1B-7E28-0CBC-0DA988C64D9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9369" b="9369"/>
          <a:stretch/>
        </p:blipFill>
        <p:spPr/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18EB849-C88E-2DE2-EE58-92A6505C7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9" y="4124908"/>
            <a:ext cx="2541101" cy="261939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74B32E3-B655-9C38-A80D-40682778C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523" y="4124908"/>
            <a:ext cx="2809899" cy="261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911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ブラシ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928_TF89080264_Win32" id="{345CC977-8FD8-4C4B-850B-4D45E935E6D5}" vid="{A9751367-A58F-49E6-9EBD-00B06E74A25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FCC198-DBFA-46B2-A241-8E3888E63670}">
  <ds:schemaRefs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terms/"/>
    <ds:schemaRef ds:uri="16c05727-aa75-4e4a-9b5f-8a80a1165891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0DCE9DA-F7FD-45FA-83B7-D9813A44258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7C4F4F-E645-4C6F-B0C3-39923BA082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ブラシ プレゼンテーション</Template>
  <TotalTime>2710</TotalTime>
  <Words>1111</Words>
  <Application>Microsoft Office PowerPoint</Application>
  <PresentationFormat>ワイド画面</PresentationFormat>
  <Paragraphs>440</Paragraphs>
  <Slides>81</Slides>
  <Notes>72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81</vt:i4>
      </vt:variant>
    </vt:vector>
  </HeadingPairs>
  <TitlesOfParts>
    <vt:vector size="86" baseType="lpstr">
      <vt:lpstr>Meiryo UI</vt:lpstr>
      <vt:lpstr>Arial</vt:lpstr>
      <vt:lpstr>Cambria Math</vt:lpstr>
      <vt:lpstr>Century Gothic</vt:lpstr>
      <vt:lpstr>ブラシ</vt:lpstr>
      <vt:lpstr>手計算 ニューラルネットワーク 入門　①順伝播編</vt:lpstr>
      <vt:lpstr>予定</vt:lpstr>
      <vt:lpstr>PowerPoint プレゼンテーション</vt:lpstr>
      <vt:lpstr>PowerPoint プレゼンテーション</vt:lpstr>
      <vt:lpstr>手計算ニューラルネットワーク</vt:lpstr>
      <vt:lpstr>最終目標（最低限）</vt:lpstr>
      <vt:lpstr>最終目標（理想）</vt:lpstr>
      <vt:lpstr>最終目標（理想）</vt:lpstr>
      <vt:lpstr>参考文献</vt:lpstr>
      <vt:lpstr>パーセプトロン iPadのご準備を</vt:lpstr>
      <vt:lpstr>パーセプトロン</vt:lpstr>
      <vt:lpstr>パーセプトロン-簡単な関数の設計</vt:lpstr>
      <vt:lpstr>パーセプトロン-簡単な関数の設計</vt:lpstr>
      <vt:lpstr>パーセプトロン-簡単な関数の設計　問題</vt:lpstr>
      <vt:lpstr>パーセプトロン-簡単な関数の設計　解答</vt:lpstr>
      <vt:lpstr>パーセプトロン</vt:lpstr>
      <vt:lpstr>パーセプトロン-バイアスの導入</vt:lpstr>
      <vt:lpstr>パーセプトロン-バイアスの導入</vt:lpstr>
      <vt:lpstr>パーセプトロン-線形分離</vt:lpstr>
      <vt:lpstr>パーセプトロン-限界　非線形分離</vt:lpstr>
      <vt:lpstr>パーセプトロン-非線形分離　多層パーセプトロン</vt:lpstr>
      <vt:lpstr>パーセプトロン-多層パーセプトロンでXORの設計</vt:lpstr>
      <vt:lpstr>パーセプトロン-多層パーセプトロンでXORの設計</vt:lpstr>
      <vt:lpstr>パーセプトロン-多層パーセプトロンでXORの設計</vt:lpstr>
      <vt:lpstr>パーセプトロン-XOR確認①</vt:lpstr>
      <vt:lpstr>パーセプトロン-XOR確認①</vt:lpstr>
      <vt:lpstr>パーセプトロン-XOR確認①</vt:lpstr>
      <vt:lpstr>パーセプトロン-XOR確認①</vt:lpstr>
      <vt:lpstr>パーセプトロン-XOR確認①</vt:lpstr>
      <vt:lpstr>パーセプトロン-XOR確認①</vt:lpstr>
      <vt:lpstr>パーセプトロン-XOR確認①</vt:lpstr>
      <vt:lpstr>パーセプトロン-XOR確認②</vt:lpstr>
      <vt:lpstr>パーセプトロン-XOR確認②</vt:lpstr>
      <vt:lpstr>パーセプトロン-XOR確認②</vt:lpstr>
      <vt:lpstr>パーセプトロン-XOR確認②</vt:lpstr>
      <vt:lpstr>パーセプトロン-XOR確認②</vt:lpstr>
      <vt:lpstr>パーセプトロン-XOR確認②</vt:lpstr>
      <vt:lpstr>パーセプトロン-XOR確認③</vt:lpstr>
      <vt:lpstr>パーセプトロン-XOR確認③</vt:lpstr>
      <vt:lpstr>パーセプトロン-XOR確認③</vt:lpstr>
      <vt:lpstr>パーセプトロン-XOR確認③</vt:lpstr>
      <vt:lpstr>パーセプトロン-XOR確認③</vt:lpstr>
      <vt:lpstr>パーセプトロン</vt:lpstr>
      <vt:lpstr>パーセプトロン-多層パーセプトロンでXORの設計</vt:lpstr>
      <vt:lpstr>パーセプトロン-解答</vt:lpstr>
      <vt:lpstr>パーセプトロン</vt:lpstr>
      <vt:lpstr>パーセプトロン　完</vt:lpstr>
      <vt:lpstr>ニューラルネットワーク 活性化関数-表記　</vt:lpstr>
      <vt:lpstr>ニューラルネットワーク-活性化関数</vt:lpstr>
      <vt:lpstr>ニューラルネットワーク-活性化関数</vt:lpstr>
      <vt:lpstr>ニューラルネットワーク-活性化関数</vt:lpstr>
      <vt:lpstr>ニューラルネットワーク-活性化関数　表記の導入</vt:lpstr>
      <vt:lpstr>ニューラルネットワーク-表記の導入</vt:lpstr>
      <vt:lpstr>ニューラルネットワーク-表記の導入</vt:lpstr>
      <vt:lpstr>ニューラルネットワーク-データの流れ確認問題</vt:lpstr>
      <vt:lpstr>ニューラルネットワーク-行ベクトルの理由</vt:lpstr>
      <vt:lpstr>ニューラルネットワーク-行ベクトルの理由</vt:lpstr>
      <vt:lpstr>ニューラルネットワーク-行ベクトルの理由</vt:lpstr>
      <vt:lpstr>ニューラルネットワーク-データの流れ確認問題</vt:lpstr>
      <vt:lpstr>ニューラルネットワーク 活性化関数-表記　完</vt:lpstr>
      <vt:lpstr>ニューラルネットワーク 学習</vt:lpstr>
      <vt:lpstr>ニューラルネットワーク</vt:lpstr>
      <vt:lpstr>ニューラルネットワーク</vt:lpstr>
      <vt:lpstr>ニューラルネットワーク</vt:lpstr>
      <vt:lpstr>ニューラルネットワーク</vt:lpstr>
      <vt:lpstr>ニューラルネットワーク</vt:lpstr>
      <vt:lpstr>ニューラルネットワーク</vt:lpstr>
      <vt:lpstr>ニューラルネットワーク</vt:lpstr>
      <vt:lpstr>ニューラルネットワーク</vt:lpstr>
      <vt:lpstr>ニューラルネットワーク</vt:lpstr>
      <vt:lpstr>ニューラルネットワーク</vt:lpstr>
      <vt:lpstr>ニューラルネットワーク</vt:lpstr>
      <vt:lpstr>ニューラルネットワーク</vt:lpstr>
      <vt:lpstr>ニューラルネットワーク</vt:lpstr>
      <vt:lpstr>ニューラルネットワーク</vt:lpstr>
      <vt:lpstr>ニューラルネットワーク</vt:lpstr>
      <vt:lpstr>ニューラルネットワーク</vt:lpstr>
      <vt:lpstr>ニューラルネットワーク</vt:lpstr>
      <vt:lpstr>ニューラルネットワーク</vt:lpstr>
      <vt:lpstr>ニューラルネットワーク 学習　完</vt:lpstr>
      <vt:lpstr>ニューラルネットワーク 次回　誤差逆伝播法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燈株式会社 アルゴリズムエンジニア インターン コーディング課題</dc:title>
  <dc:creator>tariu Main</dc:creator>
  <cp:lastModifiedBy>tariu Main</cp:lastModifiedBy>
  <cp:revision>15</cp:revision>
  <dcterms:created xsi:type="dcterms:W3CDTF">2023-10-31T18:59:14Z</dcterms:created>
  <dcterms:modified xsi:type="dcterms:W3CDTF">2023-12-08T20:28:09Z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